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0" r:id="rId4"/>
    <p:sldId id="263" r:id="rId5"/>
    <p:sldId id="261" r:id="rId6"/>
    <p:sldId id="262" r:id="rId7"/>
    <p:sldId id="264" r:id="rId8"/>
    <p:sldId id="265" r:id="rId9"/>
    <p:sldId id="266" r:id="rId1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pl-PL" smtClean="0"/>
              <a:t>Kliknij, aby edytować styl</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F9B257F7-1579-4DDD-A027-44F9B0F5EC47}" type="datetimeFigureOut">
              <a:rPr lang="pl-PL" smtClean="0"/>
              <a:t>2017-11-07</a:t>
            </a:fld>
            <a:endParaRPr lang="pl-PL"/>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pl-PL"/>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7A12FE1F-8D3E-44AC-A64C-F97E4E80179C}" type="slidenum">
              <a:rPr lang="pl-PL" smtClean="0"/>
              <a:t>‹#›</a:t>
            </a:fld>
            <a:endParaRPr lang="pl-PL"/>
          </a:p>
        </p:txBody>
      </p:sp>
    </p:spTree>
    <p:extLst>
      <p:ext uri="{BB962C8B-B14F-4D97-AF65-F5344CB8AC3E}">
        <p14:creationId xmlns:p14="http://schemas.microsoft.com/office/powerpoint/2010/main" val="1718264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F9B257F7-1579-4DDD-A027-44F9B0F5EC47}" type="datetimeFigureOut">
              <a:rPr lang="pl-PL" smtClean="0"/>
              <a:t>2017-11-07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A12FE1F-8D3E-44AC-A64C-F97E4E80179C}" type="slidenum">
              <a:rPr lang="pl-PL" smtClean="0"/>
              <a:t>‹#›</a:t>
            </a:fld>
            <a:endParaRPr lang="pl-PL"/>
          </a:p>
        </p:txBody>
      </p:sp>
    </p:spTree>
    <p:extLst>
      <p:ext uri="{BB962C8B-B14F-4D97-AF65-F5344CB8AC3E}">
        <p14:creationId xmlns:p14="http://schemas.microsoft.com/office/powerpoint/2010/main" val="323759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F9B257F7-1579-4DDD-A027-44F9B0F5EC47}" type="datetimeFigureOut">
              <a:rPr lang="pl-PL" smtClean="0"/>
              <a:t>2017-11-07</a:t>
            </a:fld>
            <a:endParaRPr lang="pl-PL"/>
          </a:p>
        </p:txBody>
      </p:sp>
      <p:sp>
        <p:nvSpPr>
          <p:cNvPr id="5" name="Footer Placeholder 4"/>
          <p:cNvSpPr>
            <a:spLocks noGrp="1"/>
          </p:cNvSpPr>
          <p:nvPr>
            <p:ph type="ftr" sz="quarter" idx="11"/>
          </p:nvPr>
        </p:nvSpPr>
        <p:spPr>
          <a:xfrm>
            <a:off x="774923" y="5951811"/>
            <a:ext cx="7896279" cy="365125"/>
          </a:xfrm>
        </p:spPr>
        <p:txBody>
          <a:bodyPr/>
          <a:lstStyle/>
          <a:p>
            <a:endParaRPr lang="pl-PL"/>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7A12FE1F-8D3E-44AC-A64C-F97E4E80179C}" type="slidenum">
              <a:rPr lang="pl-PL" smtClean="0"/>
              <a:t>‹#›</a:t>
            </a:fld>
            <a:endParaRPr lang="pl-PL"/>
          </a:p>
        </p:txBody>
      </p:sp>
    </p:spTree>
    <p:extLst>
      <p:ext uri="{BB962C8B-B14F-4D97-AF65-F5344CB8AC3E}">
        <p14:creationId xmlns:p14="http://schemas.microsoft.com/office/powerpoint/2010/main" val="2391264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pl-PL" smtClean="0"/>
              <a:t>Kliknij, aby edytować styl</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F9B257F7-1579-4DDD-A027-44F9B0F5EC47}" type="datetimeFigureOut">
              <a:rPr lang="pl-PL" smtClean="0"/>
              <a:t>2017-11-07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10558300" y="5956137"/>
            <a:ext cx="1052508" cy="365125"/>
          </a:xfrm>
        </p:spPr>
        <p:txBody>
          <a:bodyPr/>
          <a:lstStyle/>
          <a:p>
            <a:fld id="{7A12FE1F-8D3E-44AC-A64C-F97E4E80179C}" type="slidenum">
              <a:rPr lang="pl-PL" smtClean="0"/>
              <a:t>‹#›</a:t>
            </a:fld>
            <a:endParaRPr lang="pl-PL"/>
          </a:p>
        </p:txBody>
      </p:sp>
    </p:spTree>
    <p:extLst>
      <p:ext uri="{BB962C8B-B14F-4D97-AF65-F5344CB8AC3E}">
        <p14:creationId xmlns:p14="http://schemas.microsoft.com/office/powerpoint/2010/main" val="1800648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pl-PL" smtClean="0"/>
              <a:t>Kliknij, aby edytować styl</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F9B257F7-1579-4DDD-A027-44F9B0F5EC47}" type="datetimeFigureOut">
              <a:rPr lang="pl-PL" smtClean="0"/>
              <a:t>2017-11-07</a:t>
            </a:fld>
            <a:endParaRPr lang="pl-PL"/>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pl-PL"/>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7A12FE1F-8D3E-44AC-A64C-F97E4E80179C}" type="slidenum">
              <a:rPr lang="pl-PL" smtClean="0"/>
              <a:t>‹#›</a:t>
            </a:fld>
            <a:endParaRPr lang="pl-PL"/>
          </a:p>
        </p:txBody>
      </p:sp>
    </p:spTree>
    <p:extLst>
      <p:ext uri="{BB962C8B-B14F-4D97-AF65-F5344CB8AC3E}">
        <p14:creationId xmlns:p14="http://schemas.microsoft.com/office/powerpoint/2010/main" val="304586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pl-PL" smtClean="0"/>
              <a:t>Kliknij, aby edytować styl</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F9B257F7-1579-4DDD-A027-44F9B0F5EC47}" type="datetimeFigureOut">
              <a:rPr lang="pl-PL" smtClean="0"/>
              <a:t>2017-11-07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A12FE1F-8D3E-44AC-A64C-F97E4E80179C}" type="slidenum">
              <a:rPr lang="pl-PL" smtClean="0"/>
              <a:t>‹#›</a:t>
            </a:fld>
            <a:endParaRPr lang="pl-PL"/>
          </a:p>
        </p:txBody>
      </p:sp>
    </p:spTree>
    <p:extLst>
      <p:ext uri="{BB962C8B-B14F-4D97-AF65-F5344CB8AC3E}">
        <p14:creationId xmlns:p14="http://schemas.microsoft.com/office/powerpoint/2010/main" val="4154393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F9B257F7-1579-4DDD-A027-44F9B0F5EC47}" type="datetimeFigureOut">
              <a:rPr lang="pl-PL" smtClean="0"/>
              <a:t>2017-11-07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A12FE1F-8D3E-44AC-A64C-F97E4E80179C}" type="slidenum">
              <a:rPr lang="pl-PL" smtClean="0"/>
              <a:t>‹#›</a:t>
            </a:fld>
            <a:endParaRPr lang="pl-PL"/>
          </a:p>
        </p:txBody>
      </p:sp>
    </p:spTree>
    <p:extLst>
      <p:ext uri="{BB962C8B-B14F-4D97-AF65-F5344CB8AC3E}">
        <p14:creationId xmlns:p14="http://schemas.microsoft.com/office/powerpoint/2010/main" val="4123170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F9B257F7-1579-4DDD-A027-44F9B0F5EC47}" type="datetimeFigureOut">
              <a:rPr lang="pl-PL" smtClean="0"/>
              <a:t>2017-11-07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A12FE1F-8D3E-44AC-A64C-F97E4E80179C}" type="slidenum">
              <a:rPr lang="pl-PL" smtClean="0"/>
              <a:t>‹#›</a:t>
            </a:fld>
            <a:endParaRPr lang="pl-PL"/>
          </a:p>
        </p:txBody>
      </p:sp>
    </p:spTree>
    <p:extLst>
      <p:ext uri="{BB962C8B-B14F-4D97-AF65-F5344CB8AC3E}">
        <p14:creationId xmlns:p14="http://schemas.microsoft.com/office/powerpoint/2010/main" val="1592955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B257F7-1579-4DDD-A027-44F9B0F5EC47}" type="datetimeFigureOut">
              <a:rPr lang="pl-PL" smtClean="0"/>
              <a:t>2017-11-07</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A12FE1F-8D3E-44AC-A64C-F97E4E80179C}" type="slidenum">
              <a:rPr lang="pl-PL" smtClean="0"/>
              <a:t>‹#›</a:t>
            </a:fld>
            <a:endParaRPr lang="pl-PL"/>
          </a:p>
        </p:txBody>
      </p:sp>
    </p:spTree>
    <p:extLst>
      <p:ext uri="{BB962C8B-B14F-4D97-AF65-F5344CB8AC3E}">
        <p14:creationId xmlns:p14="http://schemas.microsoft.com/office/powerpoint/2010/main" val="3255023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pl-PL" smtClean="0"/>
              <a:t>Kliknij, aby edytować styl</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F9B257F7-1579-4DDD-A027-44F9B0F5EC47}" type="datetimeFigureOut">
              <a:rPr lang="pl-PL" smtClean="0"/>
              <a:t>2017-11-07</a:t>
            </a:fld>
            <a:endParaRPr lang="pl-PL"/>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pl-PL"/>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7A12FE1F-8D3E-44AC-A64C-F97E4E80179C}" type="slidenum">
              <a:rPr lang="pl-PL" smtClean="0"/>
              <a:t>‹#›</a:t>
            </a:fld>
            <a:endParaRPr lang="pl-PL"/>
          </a:p>
        </p:txBody>
      </p:sp>
    </p:spTree>
    <p:extLst>
      <p:ext uri="{BB962C8B-B14F-4D97-AF65-F5344CB8AC3E}">
        <p14:creationId xmlns:p14="http://schemas.microsoft.com/office/powerpoint/2010/main" val="4176182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F9B257F7-1579-4DDD-A027-44F9B0F5EC47}" type="datetimeFigureOut">
              <a:rPr lang="pl-PL" smtClean="0"/>
              <a:t>2017-11-07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A12FE1F-8D3E-44AC-A64C-F97E4E80179C}" type="slidenum">
              <a:rPr lang="pl-PL" smtClean="0"/>
              <a:t>‹#›</a:t>
            </a:fld>
            <a:endParaRPr lang="pl-PL"/>
          </a:p>
        </p:txBody>
      </p:sp>
    </p:spTree>
    <p:extLst>
      <p:ext uri="{BB962C8B-B14F-4D97-AF65-F5344CB8AC3E}">
        <p14:creationId xmlns:p14="http://schemas.microsoft.com/office/powerpoint/2010/main" val="979934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pl-PL" smtClean="0"/>
              <a:t>Kliknij, aby edytować styl</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F9B257F7-1579-4DDD-A027-44F9B0F5EC47}" type="datetimeFigureOut">
              <a:rPr lang="pl-PL" smtClean="0"/>
              <a:t>2017-11-07</a:t>
            </a:fld>
            <a:endParaRPr lang="pl-PL"/>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pl-PL"/>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7A12FE1F-8D3E-44AC-A64C-F97E4E80179C}" type="slidenum">
              <a:rPr lang="pl-PL" smtClean="0"/>
              <a:t>‹#›</a:t>
            </a:fld>
            <a:endParaRPr lang="pl-PL"/>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13257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FONOHOLIZM</a:t>
            </a:r>
            <a:endParaRPr lang="pl-PL" dirty="0"/>
          </a:p>
        </p:txBody>
      </p:sp>
      <p:sp>
        <p:nvSpPr>
          <p:cNvPr id="3" name="Podtytuł 2"/>
          <p:cNvSpPr>
            <a:spLocks noGrp="1"/>
          </p:cNvSpPr>
          <p:nvPr>
            <p:ph type="subTitle" idx="1"/>
          </p:nvPr>
        </p:nvSpPr>
        <p:spPr/>
        <p:txBody>
          <a:bodyPr/>
          <a:lstStyle/>
          <a:p>
            <a:endParaRPr lang="pl-PL"/>
          </a:p>
        </p:txBody>
      </p:sp>
    </p:spTree>
    <p:extLst>
      <p:ext uri="{BB962C8B-B14F-4D97-AF65-F5344CB8AC3E}">
        <p14:creationId xmlns:p14="http://schemas.microsoft.com/office/powerpoint/2010/main" val="4254150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Czym tak właściwie jest uzależnienie ?</a:t>
            </a:r>
            <a:br>
              <a:rPr lang="pl-PL" dirty="0" smtClean="0"/>
            </a:br>
            <a:endParaRPr lang="pl-PL" dirty="0"/>
          </a:p>
        </p:txBody>
      </p:sp>
      <p:sp>
        <p:nvSpPr>
          <p:cNvPr id="3" name="Symbol zastępczy zawartości 2"/>
          <p:cNvSpPr>
            <a:spLocks noGrp="1"/>
          </p:cNvSpPr>
          <p:nvPr>
            <p:ph idx="1"/>
          </p:nvPr>
        </p:nvSpPr>
        <p:spPr/>
        <p:txBody>
          <a:bodyPr/>
          <a:lstStyle/>
          <a:p>
            <a:pPr marL="0" indent="0">
              <a:buNone/>
            </a:pPr>
            <a:r>
              <a:rPr lang="pl-PL" dirty="0" smtClean="0"/>
              <a:t>	</a:t>
            </a:r>
            <a:r>
              <a:rPr lang="pl-PL" b="1" dirty="0" smtClean="0"/>
              <a:t>Uzależnienie (nałóg) </a:t>
            </a:r>
            <a:r>
              <a:rPr lang="pl-PL" dirty="0" smtClean="0"/>
              <a:t>– choroba, która utrudnia prawidłowe funkcjonowanie psychiczne, fizyczne i społeczne. Jest to silna potrzeba wykonywania danej czynności (np</a:t>
            </a:r>
            <a:r>
              <a:rPr lang="pl-PL" dirty="0"/>
              <a:t>.</a:t>
            </a:r>
            <a:r>
              <a:rPr lang="pl-PL" dirty="0" smtClean="0"/>
              <a:t> alkoholizm, narkomania, fonoholizm-nałogowe korzystanie z telefonu komórkowego) wpływającej na jakość życia uzależnionego oraz jego bliskich. </a:t>
            </a:r>
            <a:endParaRPr lang="pl-PL" dirty="0"/>
          </a:p>
        </p:txBody>
      </p:sp>
    </p:spTree>
    <p:extLst>
      <p:ext uri="{BB962C8B-B14F-4D97-AF65-F5344CB8AC3E}">
        <p14:creationId xmlns:p14="http://schemas.microsoft.com/office/powerpoint/2010/main" val="85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53291" y="571500"/>
            <a:ext cx="11000509" cy="5605463"/>
          </a:xfrm>
        </p:spPr>
        <p:txBody>
          <a:bodyPr/>
          <a:lstStyle/>
          <a:p>
            <a:pPr marL="0" indent="0" algn="ctr">
              <a:buNone/>
            </a:pPr>
            <a:r>
              <a:rPr lang="pl-PL" dirty="0" smtClean="0"/>
              <a:t>	</a:t>
            </a:r>
          </a:p>
          <a:p>
            <a:pPr marL="0" indent="0" algn="ctr">
              <a:buNone/>
            </a:pPr>
            <a:endParaRPr lang="pl-PL" dirty="0"/>
          </a:p>
          <a:p>
            <a:pPr marL="0" indent="0" algn="ctr">
              <a:buNone/>
            </a:pPr>
            <a:r>
              <a:rPr lang="pl-PL" dirty="0" smtClean="0"/>
              <a:t>Telefony komórkowe mają mnóstwo funkcji, bez których nie potrafimy już się obyć. Świadomość, że w każdej chwili możemy zadzwonić czy napisać SMS-a daje nam poczucie bezpieczeństwa. W dzisiejszych czasach bardzo ważny dla użytkownika jest dostęp do Internetu, a co za tym idzie, do portali społecznościowych i aplikacji mobilnych. Mając do dyspozycji cały świat w jednym, małym urządzeniu, coraz trudniej jest się nam oprzeć pokusie używania go. </a:t>
            </a:r>
            <a:endParaRPr lang="pl-PL" dirty="0"/>
          </a:p>
        </p:txBody>
      </p:sp>
    </p:spTree>
    <p:extLst>
      <p:ext uri="{BB962C8B-B14F-4D97-AF65-F5344CB8AC3E}">
        <p14:creationId xmlns:p14="http://schemas.microsoft.com/office/powerpoint/2010/main" val="3346707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Objawy uzależnienia od komórki </a:t>
            </a:r>
            <a:endParaRPr lang="pl-PL" dirty="0"/>
          </a:p>
        </p:txBody>
      </p:sp>
      <p:sp>
        <p:nvSpPr>
          <p:cNvPr id="3" name="Symbol zastępczy zawartości 2"/>
          <p:cNvSpPr>
            <a:spLocks noGrp="1"/>
          </p:cNvSpPr>
          <p:nvPr>
            <p:ph idx="1"/>
          </p:nvPr>
        </p:nvSpPr>
        <p:spPr/>
        <p:txBody>
          <a:bodyPr/>
          <a:lstStyle/>
          <a:p>
            <a:pPr marL="0" indent="0">
              <a:buNone/>
            </a:pPr>
            <a:r>
              <a:rPr lang="pl-PL" dirty="0" smtClean="0"/>
              <a:t>Mamy dla Ciebie propozycję. Jutro, zanim wyjdziesz z domu, zostaw telefon tam, gdzie jest. Zapomnij o tym, że ktoś może będzie chciał się z Tobą skontaktować, albo że ominie Cię ciekawe wydarzenie na Facebooku. Dasz radę? Super! Jeśli nie, to jest to niezaprzeczalnym dowodem, że jesteś FONOHOLIKIEM. </a:t>
            </a:r>
          </a:p>
          <a:p>
            <a:pPr marL="0" indent="0">
              <a:buNone/>
            </a:pPr>
            <a:r>
              <a:rPr lang="pl-PL" dirty="0" smtClean="0"/>
              <a:t>Ale, ale… Nie ciesz się zbyt szybko. Jeśli nawet zostawiłeś telefon w domu, a teraz odczuwasz niepokój, rozdrażnienie, bezpodstawny lęk, albo nieświadomie sięgasz do kieszeni po telefon, którego nie ma, wciąż patrzysz na urządzenie leżące obok, na biurku kolegi- to również oznaki uzależnienia. </a:t>
            </a:r>
          </a:p>
        </p:txBody>
      </p:sp>
    </p:spTree>
    <p:extLst>
      <p:ext uri="{BB962C8B-B14F-4D97-AF65-F5344CB8AC3E}">
        <p14:creationId xmlns:p14="http://schemas.microsoft.com/office/powerpoint/2010/main" val="1467941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Konsekwencje zdrowotne fonoholizmu </a:t>
            </a:r>
            <a:endParaRPr lang="pl-PL" dirty="0"/>
          </a:p>
        </p:txBody>
      </p:sp>
      <p:sp>
        <p:nvSpPr>
          <p:cNvPr id="3" name="Symbol zastępczy zawartości 2"/>
          <p:cNvSpPr>
            <a:spLocks noGrp="1"/>
          </p:cNvSpPr>
          <p:nvPr>
            <p:ph idx="1"/>
          </p:nvPr>
        </p:nvSpPr>
        <p:spPr/>
        <p:txBody>
          <a:bodyPr/>
          <a:lstStyle/>
          <a:p>
            <a:pPr marL="0" indent="0">
              <a:buNone/>
            </a:pPr>
            <a:r>
              <a:rPr lang="pl-PL" dirty="0" smtClean="0"/>
              <a:t>Okazuje się, że telefony komórkowe wytwarzają promieniowanie elektromagnetyczne, które może prowadzić do wielu poważnych schorzeń, jednak podstawowe dolegliwości powodowane używaniem komórki, to: ból głowy, pogorszenie wzroku, zaburzenia snu. Promieniowanie może również zakłócać działanie wielu urządzeń, np. aparatów słuchowych czy rozruszników serca, a konsekwencje tego są bardzo niebezpieczne dla życia. </a:t>
            </a:r>
            <a:endParaRPr lang="pl-PL" dirty="0"/>
          </a:p>
        </p:txBody>
      </p:sp>
    </p:spTree>
    <p:extLst>
      <p:ext uri="{BB962C8B-B14F-4D97-AF65-F5344CB8AC3E}">
        <p14:creationId xmlns:p14="http://schemas.microsoft.com/office/powerpoint/2010/main" val="2775781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Konsekwencje społeczne fonoholizmu</a:t>
            </a:r>
            <a:endParaRPr lang="pl-PL" dirty="0"/>
          </a:p>
        </p:txBody>
      </p:sp>
      <p:sp>
        <p:nvSpPr>
          <p:cNvPr id="3" name="Symbol zastępczy zawartości 2"/>
          <p:cNvSpPr>
            <a:spLocks noGrp="1"/>
          </p:cNvSpPr>
          <p:nvPr>
            <p:ph idx="1"/>
          </p:nvPr>
        </p:nvSpPr>
        <p:spPr/>
        <p:txBody>
          <a:bodyPr/>
          <a:lstStyle/>
          <a:p>
            <a:pPr marL="0" indent="0">
              <a:buNone/>
            </a:pPr>
            <a:r>
              <a:rPr lang="pl-PL" dirty="0" smtClean="0"/>
              <a:t>Uzależnienie prowadzi do zatracenia kontaktu z rzeczywistością, cały swój świat przerzucamy do świata mobilnego. Rodzina, przyjaciele, znajomi w inny sposób nie mogą do nas dotrzeć, a takie relacje są kruche i łatwo je stracić. Zamykając się w bańce razem ze swoim telefonem, narażamy się na utratę własnej osobowości, zainteresowań, swojej indywidualności. Dla otoczenia stajemy się wyrzutkami, gdyż nie mamy do zaoferowania nic ciekawego. Jesteśmy samotni, ale ukrywamy to za tysiącami znajomych na Facebooku i tak powstaje błędne koło uzależnienia. </a:t>
            </a:r>
            <a:endParaRPr lang="pl-PL" dirty="0"/>
          </a:p>
        </p:txBody>
      </p:sp>
    </p:spTree>
    <p:extLst>
      <p:ext uri="{BB962C8B-B14F-4D97-AF65-F5344CB8AC3E}">
        <p14:creationId xmlns:p14="http://schemas.microsoft.com/office/powerpoint/2010/main" val="2585724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Jak zawalczyć o zdrowie? </a:t>
            </a:r>
            <a:endParaRPr lang="pl-PL" dirty="0"/>
          </a:p>
        </p:txBody>
      </p:sp>
      <p:sp>
        <p:nvSpPr>
          <p:cNvPr id="3" name="Symbol zastępczy zawartości 2"/>
          <p:cNvSpPr>
            <a:spLocks noGrp="1"/>
          </p:cNvSpPr>
          <p:nvPr>
            <p:ph idx="1"/>
          </p:nvPr>
        </p:nvSpPr>
        <p:spPr/>
        <p:txBody>
          <a:bodyPr/>
          <a:lstStyle/>
          <a:p>
            <a:pPr marL="0" indent="0">
              <a:buNone/>
            </a:pPr>
            <a:r>
              <a:rPr lang="pl-PL" dirty="0" smtClean="0"/>
              <a:t>Jest wiele powodów, aby walczyć z fonoholizmem, jednak zdajemy sobie sprawę z tego, że nie jest to łatwe. Przede wszystkim musisz zrozumieć, że tak, jesteś uzależniony, ale możesz to zmienić. Kolejnym Twoim krokiem powinna być szczera rozmowa z osobą, która na pewno Cię wesprze. Potem najlepiej by było, gdybyś oddał się dobrowolnemu leczeniu, jednak jeśli nie jesteś w stanie, pozwól działać innym. Pamiętaj, że to wszystko dla Twojego dobra!!!</a:t>
            </a:r>
            <a:endParaRPr lang="pl-PL" dirty="0"/>
          </a:p>
        </p:txBody>
      </p:sp>
    </p:spTree>
    <p:extLst>
      <p:ext uri="{BB962C8B-B14F-4D97-AF65-F5344CB8AC3E}">
        <p14:creationId xmlns:p14="http://schemas.microsoft.com/office/powerpoint/2010/main" val="488404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Oni Ci pomogą!!!</a:t>
            </a:r>
            <a:endParaRPr lang="pl-PL" dirty="0"/>
          </a:p>
        </p:txBody>
      </p:sp>
      <p:sp>
        <p:nvSpPr>
          <p:cNvPr id="3" name="Symbol zastępczy zawartości 2"/>
          <p:cNvSpPr>
            <a:spLocks noGrp="1"/>
          </p:cNvSpPr>
          <p:nvPr>
            <p:ph idx="1"/>
          </p:nvPr>
        </p:nvSpPr>
        <p:spPr>
          <a:xfrm>
            <a:off x="838200" y="2504209"/>
            <a:ext cx="10515600" cy="3672754"/>
          </a:xfrm>
        </p:spPr>
        <p:txBody>
          <a:bodyPr/>
          <a:lstStyle/>
          <a:p>
            <a:pPr marL="0" indent="0" algn="ctr">
              <a:buNone/>
            </a:pPr>
            <a:r>
              <a:rPr lang="pl-PL" dirty="0" smtClean="0"/>
              <a:t>Telefon zaufania: </a:t>
            </a:r>
          </a:p>
          <a:p>
            <a:pPr marL="0" indent="0" algn="ctr">
              <a:buNone/>
            </a:pPr>
            <a:r>
              <a:rPr lang="pl-PL" dirty="0" smtClean="0"/>
              <a:t>116 111</a:t>
            </a:r>
          </a:p>
          <a:p>
            <a:pPr marL="0" indent="0" algn="ctr">
              <a:buNone/>
            </a:pPr>
            <a:r>
              <a:rPr lang="pl-PL" dirty="0" smtClean="0"/>
              <a:t>Dzwoń o każdej porze, ale pamiętaj, </a:t>
            </a:r>
          </a:p>
          <a:p>
            <a:pPr marL="0" indent="0" algn="ctr">
              <a:buNone/>
            </a:pPr>
            <a:r>
              <a:rPr lang="pl-PL" dirty="0" smtClean="0"/>
              <a:t>że telefon nigdy nie zastąpi szczerej rozmowy</a:t>
            </a:r>
            <a:endParaRPr lang="pl-PL" dirty="0"/>
          </a:p>
        </p:txBody>
      </p:sp>
    </p:spTree>
    <p:extLst>
      <p:ext uri="{BB962C8B-B14F-4D97-AF65-F5344CB8AC3E}">
        <p14:creationId xmlns:p14="http://schemas.microsoft.com/office/powerpoint/2010/main" val="4170768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Wykonali</a:t>
            </a:r>
            <a:endParaRPr lang="pl-PL" dirty="0"/>
          </a:p>
        </p:txBody>
      </p:sp>
      <p:sp>
        <p:nvSpPr>
          <p:cNvPr id="3" name="Symbol zastępczy zawartości 2"/>
          <p:cNvSpPr>
            <a:spLocks noGrp="1"/>
          </p:cNvSpPr>
          <p:nvPr>
            <p:ph idx="1"/>
          </p:nvPr>
        </p:nvSpPr>
        <p:spPr/>
        <p:txBody>
          <a:bodyPr/>
          <a:lstStyle/>
          <a:p>
            <a:r>
              <a:rPr lang="pl-PL" dirty="0" smtClean="0"/>
              <a:t>Agata Cichocka</a:t>
            </a:r>
          </a:p>
          <a:p>
            <a:r>
              <a:rPr lang="pl-PL" dirty="0" smtClean="0"/>
              <a:t>Agata </a:t>
            </a:r>
            <a:r>
              <a:rPr lang="pl-PL" dirty="0" err="1" smtClean="0"/>
              <a:t>Dysarz</a:t>
            </a:r>
            <a:endParaRPr lang="pl-PL" dirty="0" smtClean="0"/>
          </a:p>
          <a:p>
            <a:r>
              <a:rPr lang="pl-PL" dirty="0" smtClean="0"/>
              <a:t>Damian </a:t>
            </a:r>
            <a:r>
              <a:rPr lang="pl-PL" dirty="0" err="1" smtClean="0"/>
              <a:t>Brzoskowski</a:t>
            </a:r>
            <a:endParaRPr lang="pl-PL" dirty="0" smtClean="0"/>
          </a:p>
          <a:p>
            <a:r>
              <a:rPr lang="pl-PL" dirty="0" smtClean="0"/>
              <a:t>Adam Sojka</a:t>
            </a:r>
          </a:p>
          <a:p>
            <a:r>
              <a:rPr lang="pl-PL" dirty="0" smtClean="0"/>
              <a:t>Krzysztof Jóźwiak</a:t>
            </a:r>
            <a:endParaRPr lang="pl-PL" dirty="0"/>
          </a:p>
        </p:txBody>
      </p:sp>
    </p:spTree>
    <p:extLst>
      <p:ext uri="{BB962C8B-B14F-4D97-AF65-F5344CB8AC3E}">
        <p14:creationId xmlns:p14="http://schemas.microsoft.com/office/powerpoint/2010/main" val="953313065"/>
      </p:ext>
    </p:extLst>
  </p:cSld>
  <p:clrMapOvr>
    <a:masterClrMapping/>
  </p:clrMapOvr>
</p:sld>
</file>

<file path=ppt/theme/theme1.xml><?xml version="1.0" encoding="utf-8"?>
<a:theme xmlns:a="http://schemas.openxmlformats.org/drawingml/2006/main" name="Dywidenda">
  <a:themeElements>
    <a:clrScheme name="Dywidenda">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ywidend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ywidenda">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TM03457464[[fn=Dywidenda]]</Template>
  <TotalTime>121</TotalTime>
  <Words>410</Words>
  <Application>Microsoft Office PowerPoint</Application>
  <PresentationFormat>Panoramiczny</PresentationFormat>
  <Paragraphs>26</Paragraphs>
  <Slides>9</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9</vt:i4>
      </vt:variant>
    </vt:vector>
  </HeadingPairs>
  <TitlesOfParts>
    <vt:vector size="12" baseType="lpstr">
      <vt:lpstr>Gill Sans MT</vt:lpstr>
      <vt:lpstr>Wingdings 2</vt:lpstr>
      <vt:lpstr>Dywidenda</vt:lpstr>
      <vt:lpstr>FONOHOLIZM</vt:lpstr>
      <vt:lpstr>Czym tak właściwie jest uzależnienie ? </vt:lpstr>
      <vt:lpstr>Prezentacja programu PowerPoint</vt:lpstr>
      <vt:lpstr>Objawy uzależnienia od komórki </vt:lpstr>
      <vt:lpstr>Konsekwencje zdrowotne fonoholizmu </vt:lpstr>
      <vt:lpstr>Konsekwencje społeczne fonoholizmu</vt:lpstr>
      <vt:lpstr>Jak zawalczyć o zdrowie? </vt:lpstr>
      <vt:lpstr>Oni Ci pomogą!!!</vt:lpstr>
      <vt:lpstr>Wykonali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Objawy uzależnienia i konsekwencje zdrowotne oraz społeczne odnośnie telefonu komórkowego</dc:title>
  <dc:creator>3tc</dc:creator>
  <cp:lastModifiedBy>3tc</cp:lastModifiedBy>
  <cp:revision>16</cp:revision>
  <dcterms:created xsi:type="dcterms:W3CDTF">2017-11-07T07:13:59Z</dcterms:created>
  <dcterms:modified xsi:type="dcterms:W3CDTF">2017-11-07T09:15:23Z</dcterms:modified>
</cp:coreProperties>
</file>