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61EC-E32D-4121-94C0-24E78BCAC48A}" type="datetimeFigureOut">
              <a:rPr lang="pl-PL" smtClean="0"/>
              <a:t>2017-11-07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05A3-0AAC-47A4-9E8D-2249E1B0D948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61EC-E32D-4121-94C0-24E78BCAC48A}" type="datetimeFigureOut">
              <a:rPr lang="pl-PL" smtClean="0"/>
              <a:t>2017-11-07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05A3-0AAC-47A4-9E8D-2249E1B0D9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61EC-E32D-4121-94C0-24E78BCAC48A}" type="datetimeFigureOut">
              <a:rPr lang="pl-PL" smtClean="0"/>
              <a:t>2017-11-07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05A3-0AAC-47A4-9E8D-2249E1B0D9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61EC-E32D-4121-94C0-24E78BCAC48A}" type="datetimeFigureOut">
              <a:rPr lang="pl-PL" smtClean="0"/>
              <a:t>2017-11-07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05A3-0AAC-47A4-9E8D-2249E1B0D9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61EC-E32D-4121-94C0-24E78BCAC48A}" type="datetimeFigureOut">
              <a:rPr lang="pl-PL" smtClean="0"/>
              <a:t>2017-11-07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05A3-0AAC-47A4-9E8D-2249E1B0D948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61EC-E32D-4121-94C0-24E78BCAC48A}" type="datetimeFigureOut">
              <a:rPr lang="pl-PL" smtClean="0"/>
              <a:t>2017-11-07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05A3-0AAC-47A4-9E8D-2249E1B0D9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61EC-E32D-4121-94C0-24E78BCAC48A}" type="datetimeFigureOut">
              <a:rPr lang="pl-PL" smtClean="0"/>
              <a:t>2017-11-07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05A3-0AAC-47A4-9E8D-2249E1B0D9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61EC-E32D-4121-94C0-24E78BCAC48A}" type="datetimeFigureOut">
              <a:rPr lang="pl-PL" smtClean="0"/>
              <a:t>2017-11-07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AD05A3-0AAC-47A4-9E8D-2249E1B0D948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61EC-E32D-4121-94C0-24E78BCAC48A}" type="datetimeFigureOut">
              <a:rPr lang="pl-PL" smtClean="0"/>
              <a:t>2017-11-07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05A3-0AAC-47A4-9E8D-2249E1B0D9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61EC-E32D-4121-94C0-24E78BCAC48A}" type="datetimeFigureOut">
              <a:rPr lang="pl-PL" smtClean="0"/>
              <a:t>2017-11-07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DAD05A3-0AAC-47A4-9E8D-2249E1B0D9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AE61EC-E32D-4121-94C0-24E78BCAC48A}" type="datetimeFigureOut">
              <a:rPr lang="pl-PL" smtClean="0"/>
              <a:t>2017-11-07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05A3-0AAC-47A4-9E8D-2249E1B0D94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AE61EC-E32D-4121-94C0-24E78BCAC48A}" type="datetimeFigureOut">
              <a:rPr lang="pl-PL" smtClean="0"/>
              <a:t>2017-11-07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DAD05A3-0AAC-47A4-9E8D-2249E1B0D948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132440" cy="3126209"/>
          </a:xfrm>
        </p:spPr>
        <p:txBody>
          <a:bodyPr>
            <a:noAutofit/>
          </a:bodyPr>
          <a:lstStyle/>
          <a:p>
            <a:r>
              <a:rPr lang="pl-PL" sz="4800" dirty="0" smtClean="0">
                <a:latin typeface="Eras Demi ITC" pitchFamily="34" charset="0"/>
              </a:rPr>
              <a:t>Objawy uzależnienia i konsekwencje zdrowotne i społeczne odnośnie tel. kom.  </a:t>
            </a:r>
            <a:endParaRPr lang="pl-PL" sz="4800" dirty="0">
              <a:latin typeface="Eras Demi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Aharoni" pitchFamily="2" charset="-79"/>
                <a:cs typeface="Aharoni" pitchFamily="2" charset="-79"/>
              </a:rPr>
              <a:t>Konsekwencje zdrowotne użytkowania telefonu: </a:t>
            </a:r>
            <a:endParaRPr lang="pl-PL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16832"/>
            <a:ext cx="7467600" cy="4525963"/>
          </a:xfrm>
        </p:spPr>
        <p:txBody>
          <a:bodyPr/>
          <a:lstStyle/>
          <a:p>
            <a:r>
              <a:rPr lang="pl-PL" dirty="0" smtClean="0"/>
              <a:t>wytwarza promieniowanie szkodliwe dla zdrowia, </a:t>
            </a:r>
          </a:p>
          <a:p>
            <a:r>
              <a:rPr lang="pl-PL" dirty="0" smtClean="0"/>
              <a:t>powoduje pogorszenie wzorku,</a:t>
            </a:r>
          </a:p>
          <a:p>
            <a:r>
              <a:rPr lang="pl-PL" dirty="0" smtClean="0"/>
              <a:t>b</a:t>
            </a:r>
            <a:r>
              <a:rPr lang="pl-PL" dirty="0" smtClean="0"/>
              <a:t>óle mięśni,</a:t>
            </a:r>
          </a:p>
          <a:p>
            <a:r>
              <a:rPr lang="pl-PL" dirty="0" smtClean="0"/>
              <a:t>p</a:t>
            </a:r>
            <a:r>
              <a:rPr lang="pl-PL" dirty="0" smtClean="0"/>
              <a:t>roblemy psychiczne i emocjonalne,</a:t>
            </a:r>
          </a:p>
          <a:p>
            <a:r>
              <a:rPr lang="pl-PL" dirty="0" smtClean="0"/>
              <a:t>uzależnienie,</a:t>
            </a: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Aharoni" pitchFamily="2" charset="-79"/>
                <a:cs typeface="Aharoni" pitchFamily="2" charset="-79"/>
              </a:rPr>
              <a:t>Telefoniczna inwazja ,czyli co to jest FONOHOLIZM ? </a:t>
            </a:r>
            <a:endParaRPr lang="pl-PL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496944" cy="44644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>
                <a:cs typeface="Andalus" pitchFamily="18" charset="-78"/>
              </a:rPr>
              <a:t>Większość nastolatków </a:t>
            </a:r>
            <a:r>
              <a:rPr lang="pl-PL" dirty="0" smtClean="0">
                <a:cs typeface="Andalus" pitchFamily="18" charset="-78"/>
              </a:rPr>
              <a:t>nie </a:t>
            </a:r>
            <a:r>
              <a:rPr lang="pl-PL" dirty="0" smtClean="0">
                <a:cs typeface="Andalus" pitchFamily="18" charset="-78"/>
              </a:rPr>
              <a:t>wyobraża</a:t>
            </a:r>
          </a:p>
          <a:p>
            <a:pPr>
              <a:buNone/>
            </a:pPr>
            <a:r>
              <a:rPr lang="pl-PL" dirty="0" smtClean="0">
                <a:cs typeface="Andalus" pitchFamily="18" charset="-78"/>
              </a:rPr>
              <a:t>sobie </a:t>
            </a:r>
            <a:r>
              <a:rPr lang="pl-PL" dirty="0" smtClean="0">
                <a:cs typeface="Andalus" pitchFamily="18" charset="-78"/>
              </a:rPr>
              <a:t>dnia bez telefonu </a:t>
            </a:r>
            <a:r>
              <a:rPr lang="pl-PL" dirty="0" smtClean="0">
                <a:cs typeface="Andalus" pitchFamily="18" charset="-78"/>
              </a:rPr>
              <a:t>komórkowego. </a:t>
            </a:r>
            <a:endParaRPr lang="pl-PL" dirty="0" smtClean="0">
              <a:cs typeface="Andalus" pitchFamily="18" charset="-78"/>
            </a:endParaRPr>
          </a:p>
          <a:p>
            <a:pPr>
              <a:buNone/>
            </a:pPr>
            <a:r>
              <a:rPr lang="pl-PL" dirty="0" smtClean="0">
                <a:cs typeface="Andalus" pitchFamily="18" charset="-78"/>
              </a:rPr>
              <a:t>W</a:t>
            </a:r>
            <a:r>
              <a:rPr lang="pl-PL" dirty="0" smtClean="0">
                <a:cs typeface="Andalus" pitchFamily="18" charset="-78"/>
              </a:rPr>
              <a:t> </a:t>
            </a:r>
            <a:r>
              <a:rPr lang="pl-PL" dirty="0" smtClean="0">
                <a:cs typeface="Andalus" pitchFamily="18" charset="-78"/>
              </a:rPr>
              <a:t>dzisiejszych czasach praktycznie nie</a:t>
            </a:r>
          </a:p>
          <a:p>
            <a:pPr>
              <a:buNone/>
            </a:pPr>
            <a:r>
              <a:rPr lang="pl-PL" dirty="0" smtClean="0">
                <a:cs typeface="Andalus" pitchFamily="18" charset="-78"/>
              </a:rPr>
              <a:t>rozstajemy się z telefonem. Co to jest</a:t>
            </a:r>
          </a:p>
          <a:p>
            <a:pPr>
              <a:buNone/>
            </a:pPr>
            <a:r>
              <a:rPr lang="pl-PL" dirty="0" err="1" smtClean="0">
                <a:cs typeface="Andalus" pitchFamily="18" charset="-78"/>
              </a:rPr>
              <a:t>fonoholizm</a:t>
            </a:r>
            <a:r>
              <a:rPr lang="pl-PL" dirty="0" smtClean="0">
                <a:cs typeface="Andalus" pitchFamily="18" charset="-78"/>
              </a:rPr>
              <a:t>? Już wyjaśniamy! </a:t>
            </a:r>
            <a:r>
              <a:rPr lang="pl-PL" dirty="0" err="1" smtClean="0">
                <a:cs typeface="Andalus" pitchFamily="18" charset="-78"/>
              </a:rPr>
              <a:t>Fonoholizm</a:t>
            </a:r>
            <a:r>
              <a:rPr lang="pl-PL" dirty="0" smtClean="0">
                <a:cs typeface="Andalus" pitchFamily="18" charset="-78"/>
              </a:rPr>
              <a:t> </a:t>
            </a:r>
            <a:r>
              <a:rPr lang="pl-PL" dirty="0" smtClean="0">
                <a:cs typeface="Andalus" pitchFamily="18" charset="-78"/>
              </a:rPr>
              <a:t>jest to nic </a:t>
            </a:r>
          </a:p>
          <a:p>
            <a:pPr>
              <a:buNone/>
            </a:pPr>
            <a:r>
              <a:rPr lang="pl-PL" dirty="0" smtClean="0">
                <a:cs typeface="Andalus" pitchFamily="18" charset="-78"/>
              </a:rPr>
              <a:t>Innego, jak uzależnienie od telefonu. </a:t>
            </a:r>
          </a:p>
          <a:p>
            <a:pPr>
              <a:buNone/>
            </a:pPr>
            <a:r>
              <a:rPr lang="pl-PL" dirty="0" smtClean="0"/>
              <a:t>Jest </a:t>
            </a:r>
            <a:r>
              <a:rPr lang="pl-PL" dirty="0" smtClean="0"/>
              <a:t>to zjawisko nowe, ale opiera się </a:t>
            </a:r>
            <a:r>
              <a:rPr lang="pl-PL" dirty="0" smtClean="0"/>
              <a:t>na mechanizmie </a:t>
            </a:r>
          </a:p>
          <a:p>
            <a:pPr>
              <a:buNone/>
            </a:pPr>
            <a:r>
              <a:rPr lang="pl-PL" dirty="0" smtClean="0"/>
              <a:t>analogicznym</a:t>
            </a:r>
            <a:r>
              <a:rPr lang="pl-PL" dirty="0" smtClean="0"/>
              <a:t>, który występuje w przypadku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uzależnienia</a:t>
            </a:r>
            <a:r>
              <a:rPr lang="pl-PL" dirty="0" smtClean="0"/>
              <a:t> od narkotyków, papierosów </a:t>
            </a:r>
            <a:r>
              <a:rPr lang="pl-PL" dirty="0" smtClean="0"/>
              <a:t>czy</a:t>
            </a:r>
          </a:p>
          <a:p>
            <a:pPr>
              <a:buNone/>
            </a:pPr>
            <a:r>
              <a:rPr lang="pl-PL" dirty="0" smtClean="0"/>
              <a:t>alkoholu</a:t>
            </a:r>
            <a:r>
              <a:rPr lang="pl-PL" dirty="0" smtClean="0"/>
              <a:t>. 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Czym objawia się </a:t>
            </a:r>
            <a:r>
              <a:rPr lang="pl-PL" dirty="0" err="1" smtClean="0"/>
              <a:t>fonoholizm</a:t>
            </a:r>
            <a:r>
              <a:rPr lang="pl-PL" dirty="0" smtClean="0"/>
              <a:t>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Objawia się nadmiernym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przywiązywaniem </a:t>
            </a:r>
            <a:r>
              <a:rPr lang="pl-PL" dirty="0" smtClean="0"/>
              <a:t>uwagi do </a:t>
            </a:r>
          </a:p>
          <a:p>
            <a:pPr algn="ctr">
              <a:buNone/>
            </a:pPr>
            <a:r>
              <a:rPr lang="pl-PL" dirty="0" smtClean="0"/>
              <a:t>telefonu komórkowego oraz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nadużywaniem </a:t>
            </a:r>
            <a:r>
              <a:rPr lang="pl-PL" dirty="0" smtClean="0"/>
              <a:t>go w różnych </a:t>
            </a:r>
          </a:p>
          <a:p>
            <a:pPr algn="ctr">
              <a:buNone/>
            </a:pPr>
            <a:r>
              <a:rPr lang="pl-PL" dirty="0" smtClean="0"/>
              <a:t>codziennych sytuacjach.</a:t>
            </a:r>
            <a:endParaRPr lang="pl-PL" dirty="0"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Objawy uzależnienia: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dirty="0" smtClean="0"/>
              <a:t>Człowiek </a:t>
            </a:r>
            <a:r>
              <a:rPr lang="pl-PL" dirty="0" smtClean="0"/>
              <a:t>czuje się bezpiecznie mając telefon pod ręką;</a:t>
            </a:r>
          </a:p>
          <a:p>
            <a:pPr lvl="0"/>
            <a:r>
              <a:rPr lang="pl-PL" dirty="0" smtClean="0"/>
              <a:t>Sięganie po telefon od razu po przebudzeniu;</a:t>
            </a:r>
          </a:p>
          <a:p>
            <a:pPr lvl="0"/>
            <a:r>
              <a:rPr lang="pl-PL" dirty="0" smtClean="0"/>
              <a:t>Bezmyślne sprawdza godzinę po czym jej nie pamięta;</a:t>
            </a:r>
          </a:p>
          <a:p>
            <a:pPr lvl="0"/>
            <a:r>
              <a:rPr lang="pl-PL" dirty="0" smtClean="0"/>
              <a:t>Sprawdzanie co chwile czy ktoś  napisał lub zadzwonił;</a:t>
            </a:r>
          </a:p>
          <a:p>
            <a:pPr lvl="0"/>
            <a:r>
              <a:rPr lang="pl-PL" dirty="0" smtClean="0"/>
              <a:t>Poczucie dyskomfortu i utrata poczucia pewności, gdy zapomnimy telefonu lub rozładuje się bateria</a:t>
            </a:r>
            <a:r>
              <a:rPr lang="pl-PL" dirty="0" smtClean="0"/>
              <a:t>;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l-PL" sz="3100" dirty="0" smtClean="0"/>
              <a:t>Uważanie, że jest to najlepszy środek komunikacji;</a:t>
            </a:r>
          </a:p>
          <a:p>
            <a:pPr lvl="0"/>
            <a:r>
              <a:rPr lang="pl-PL" sz="3100" dirty="0" smtClean="0"/>
              <a:t>Strata czasu na aplikacje, które nie wnoszą nic do naszego życia;</a:t>
            </a:r>
          </a:p>
          <a:p>
            <a:pPr lvl="0"/>
            <a:r>
              <a:rPr lang="pl-PL" sz="3100" dirty="0" smtClean="0"/>
              <a:t>Wysokie rachunki – wykupienie dużego pakietu, gier itp.;</a:t>
            </a:r>
          </a:p>
          <a:p>
            <a:pPr lvl="0"/>
            <a:r>
              <a:rPr lang="pl-PL" sz="3100" dirty="0" smtClean="0"/>
              <a:t>Przywiązanie do świata wirtualnego oraz lęk przed rzeczywistością;</a:t>
            </a:r>
          </a:p>
          <a:p>
            <a:pPr lvl="0"/>
            <a:r>
              <a:rPr lang="pl-PL" sz="3100" dirty="0" smtClean="0"/>
              <a:t>Zatracenie kontaktu z bliskimi;</a:t>
            </a:r>
          </a:p>
          <a:p>
            <a:pPr lvl="0"/>
            <a:r>
              <a:rPr lang="pl-PL" sz="3100" dirty="0" smtClean="0"/>
              <a:t>Napada na osoby, które wypominają jej uzależnienia.</a:t>
            </a:r>
          </a:p>
          <a:p>
            <a:pPr lvl="0"/>
            <a:r>
              <a:rPr lang="pl-PL" sz="3100" dirty="0" smtClean="0"/>
              <a:t>Na lekcjach i ważnych wydarzeniach siedzą w telefonie</a:t>
            </a:r>
          </a:p>
          <a:p>
            <a:pPr lvl="0"/>
            <a:r>
              <a:rPr lang="pl-PL" sz="3100" dirty="0" smtClean="0"/>
              <a:t>Mówią internetowym slangiem (np. LAJK)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11560" y="476672"/>
            <a:ext cx="67687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600" dirty="0" smtClean="0">
                <a:latin typeface="+mj-lt"/>
              </a:rPr>
              <a:t>Objawy uzależnienia: </a:t>
            </a:r>
            <a:endParaRPr lang="pl-PL" sz="4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Konsekwencje społeczne: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Zaburzenie koncentracji podczas rozmowy,</a:t>
            </a:r>
          </a:p>
          <a:p>
            <a:r>
              <a:rPr lang="pl-PL" dirty="0" smtClean="0"/>
              <a:t>Brak więzi z człowiekiem,</a:t>
            </a:r>
          </a:p>
          <a:p>
            <a:r>
              <a:rPr lang="pl-PL" dirty="0" smtClean="0"/>
              <a:t>Brak prawdziwych znajomych w realnym świecie,</a:t>
            </a:r>
          </a:p>
          <a:p>
            <a:r>
              <a:rPr lang="pl-PL" dirty="0" smtClean="0"/>
              <a:t>Zamykanie się w sobie, osamotnienie (oddalenie się od innych),</a:t>
            </a:r>
          </a:p>
          <a:p>
            <a:r>
              <a:rPr lang="pl-PL" dirty="0" smtClean="0"/>
              <a:t>Trudne relacje z osobą uzależnioną.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1143000"/>
          </a:xfrm>
        </p:spPr>
        <p:txBody>
          <a:bodyPr/>
          <a:lstStyle/>
          <a:p>
            <a:pPr algn="ctr"/>
            <a:r>
              <a:rPr lang="pl-PL" dirty="0" smtClean="0"/>
              <a:t>Dziękujemy za uwagę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Tx/>
              <a:buChar char="-"/>
            </a:pPr>
            <a:endParaRPr lang="pl-PL" dirty="0" smtClean="0">
              <a:latin typeface="+mj-lt"/>
            </a:endParaRPr>
          </a:p>
          <a:p>
            <a:pPr algn="ctr">
              <a:buFontTx/>
              <a:buChar char="-"/>
            </a:pPr>
            <a:endParaRPr lang="pl-PL" b="1" i="1" dirty="0" smtClean="0">
              <a:latin typeface="+mj-lt"/>
            </a:endParaRPr>
          </a:p>
          <a:p>
            <a:pPr algn="ctr">
              <a:buNone/>
            </a:pPr>
            <a:r>
              <a:rPr lang="pl-PL" b="1" i="1" u="sng" dirty="0" smtClean="0">
                <a:latin typeface="+mj-lt"/>
              </a:rPr>
              <a:t>Prezentacje tworzyli:</a:t>
            </a:r>
            <a:br>
              <a:rPr lang="pl-PL" b="1" i="1" u="sng" dirty="0" smtClean="0">
                <a:latin typeface="+mj-lt"/>
              </a:rPr>
            </a:br>
            <a:endParaRPr lang="pl-PL" b="1" i="1" u="sng" dirty="0" smtClean="0">
              <a:latin typeface="+mj-lt"/>
            </a:endParaRPr>
          </a:p>
          <a:p>
            <a:pPr algn="ctr">
              <a:buNone/>
            </a:pPr>
            <a:r>
              <a:rPr lang="pl-PL" dirty="0" smtClean="0">
                <a:latin typeface="+mj-lt"/>
              </a:rPr>
              <a:t>Paulina Kończyńska</a:t>
            </a:r>
          </a:p>
          <a:p>
            <a:pPr algn="ctr">
              <a:buNone/>
            </a:pPr>
            <a:r>
              <a:rPr lang="pl-PL" dirty="0" smtClean="0">
                <a:latin typeface="+mj-lt"/>
              </a:rPr>
              <a:t>Agata Kuśnierz</a:t>
            </a:r>
          </a:p>
          <a:p>
            <a:pPr algn="ctr">
              <a:buNone/>
            </a:pPr>
            <a:r>
              <a:rPr lang="pl-PL" dirty="0" smtClean="0">
                <a:latin typeface="+mj-lt"/>
              </a:rPr>
              <a:t>Paulina Manikowska</a:t>
            </a:r>
          </a:p>
          <a:p>
            <a:pPr algn="ctr">
              <a:buNone/>
            </a:pPr>
            <a:r>
              <a:rPr lang="pl-PL" dirty="0" smtClean="0">
                <a:latin typeface="+mj-lt"/>
              </a:rPr>
              <a:t>Dominika Murawska</a:t>
            </a:r>
          </a:p>
          <a:p>
            <a:pPr algn="ctr">
              <a:buNone/>
            </a:pPr>
            <a:r>
              <a:rPr lang="pl-PL" dirty="0" smtClean="0">
                <a:latin typeface="+mj-lt"/>
              </a:rPr>
              <a:t>Oskar Litwiński 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90</TotalTime>
  <Words>283</Words>
  <Application>Microsoft Office PowerPoint</Application>
  <PresentationFormat>Pokaz na ekranie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Techniczny</vt:lpstr>
      <vt:lpstr>Objawy uzależnienia i konsekwencje zdrowotne i społeczne odnośnie tel. kom.  </vt:lpstr>
      <vt:lpstr>Konsekwencje zdrowotne użytkowania telefonu: </vt:lpstr>
      <vt:lpstr>Telefoniczna inwazja ,czyli co to jest FONOHOLIZM ? </vt:lpstr>
      <vt:lpstr>Czym objawia się fonoholizm? </vt:lpstr>
      <vt:lpstr>Objawy uzależnienia: </vt:lpstr>
      <vt:lpstr>Slajd 6</vt:lpstr>
      <vt:lpstr>Konsekwencje społeczne: </vt:lpstr>
      <vt:lpstr>Dziękujemy za uwagę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Objawy uzależnienia i konsekwencje zdrowotne i społeczne odnośnie tel. kom.</dc:title>
  <dc:creator>2 TcR</dc:creator>
  <cp:lastModifiedBy>2 TcR</cp:lastModifiedBy>
  <cp:revision>10</cp:revision>
  <dcterms:created xsi:type="dcterms:W3CDTF">2017-11-07T07:13:13Z</dcterms:created>
  <dcterms:modified xsi:type="dcterms:W3CDTF">2017-11-07T08:43:39Z</dcterms:modified>
</cp:coreProperties>
</file>