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80" r:id="rId5"/>
    <p:sldId id="267" r:id="rId6"/>
    <p:sldId id="259" r:id="rId7"/>
    <p:sldId id="260" r:id="rId8"/>
    <p:sldId id="261" r:id="rId9"/>
    <p:sldId id="278" r:id="rId10"/>
    <p:sldId id="279" r:id="rId11"/>
    <p:sldId id="275" r:id="rId12"/>
    <p:sldId id="262" r:id="rId13"/>
    <p:sldId id="263" r:id="rId14"/>
    <p:sldId id="264" r:id="rId15"/>
    <p:sldId id="265" r:id="rId16"/>
    <p:sldId id="266" r:id="rId17"/>
    <p:sldId id="281" r:id="rId18"/>
    <p:sldId id="268" r:id="rId19"/>
    <p:sldId id="282" r:id="rId20"/>
    <p:sldId id="269" r:id="rId21"/>
    <p:sldId id="276" r:id="rId22"/>
    <p:sldId id="270" r:id="rId23"/>
    <p:sldId id="271" r:id="rId24"/>
    <p:sldId id="272" r:id="rId25"/>
    <p:sldId id="273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543B"/>
    <a:srgbClr val="946B95"/>
    <a:srgbClr val="8A961A"/>
    <a:srgbClr val="C66146"/>
    <a:srgbClr val="FF9933"/>
    <a:srgbClr val="8C7B9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2" autoAdjust="0"/>
    <p:restoredTop sz="94660"/>
  </p:normalViewPr>
  <p:slideViewPr>
    <p:cSldViewPr>
      <p:cViewPr varScale="1">
        <p:scale>
          <a:sx n="81" d="100"/>
          <a:sy n="81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12021-F9A5-4ED8-AB21-0564172BF0AE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BEFF526-8134-4989-B777-7D34E8C77C14}">
      <dgm:prSet phldrT="[Tekst]" custT="1"/>
      <dgm:spPr>
        <a:solidFill>
          <a:srgbClr val="92D050"/>
        </a:solidFill>
      </dgm:spPr>
      <dgm:t>
        <a:bodyPr/>
        <a:lstStyle/>
        <a:p>
          <a:r>
            <a:rPr lang="pl-PL" sz="2400" b="1" dirty="0" smtClean="0">
              <a:solidFill>
                <a:schemeClr val="tx1"/>
              </a:solidFill>
            </a:rPr>
            <a:t>STYLE </a:t>
          </a:r>
        </a:p>
        <a:p>
          <a:r>
            <a:rPr lang="pl-PL" sz="2400" b="1" dirty="0" smtClean="0">
              <a:solidFill>
                <a:schemeClr val="tx1"/>
              </a:solidFill>
            </a:rPr>
            <a:t>UCZENIA</a:t>
          </a:r>
          <a:endParaRPr lang="pl-PL" sz="2400" b="1" dirty="0">
            <a:solidFill>
              <a:schemeClr val="tx1"/>
            </a:solidFill>
          </a:endParaRPr>
        </a:p>
      </dgm:t>
    </dgm:pt>
    <dgm:pt modelId="{4E15F783-464E-4998-9BB6-6642E830B6CC}" type="parTrans" cxnId="{594E7FED-5435-4211-BEC0-2E2484FA2821}">
      <dgm:prSet/>
      <dgm:spPr/>
      <dgm:t>
        <a:bodyPr/>
        <a:lstStyle/>
        <a:p>
          <a:endParaRPr lang="pl-PL"/>
        </a:p>
      </dgm:t>
    </dgm:pt>
    <dgm:pt modelId="{BE3CB381-2E35-4B09-A37B-A52AE60339FA}" type="sibTrans" cxnId="{594E7FED-5435-4211-BEC0-2E2484FA2821}">
      <dgm:prSet/>
      <dgm:spPr/>
      <dgm:t>
        <a:bodyPr/>
        <a:lstStyle/>
        <a:p>
          <a:endParaRPr lang="pl-PL"/>
        </a:p>
      </dgm:t>
    </dgm:pt>
    <dgm:pt modelId="{F8D0E0AC-6810-4C89-BADB-707A18CC0B52}">
      <dgm:prSet phldrT="[Tekst]" custT="1"/>
      <dgm:spPr/>
      <dgm:t>
        <a:bodyPr/>
        <a:lstStyle/>
        <a:p>
          <a:r>
            <a:rPr lang="pl-PL" sz="2400" b="1" dirty="0" smtClean="0">
              <a:solidFill>
                <a:schemeClr val="tx1"/>
              </a:solidFill>
            </a:rPr>
            <a:t>POWRÓT DO DYKTANDA</a:t>
          </a:r>
          <a:endParaRPr lang="pl-PL" sz="2400" b="1" dirty="0">
            <a:solidFill>
              <a:schemeClr val="tx1"/>
            </a:solidFill>
          </a:endParaRPr>
        </a:p>
      </dgm:t>
    </dgm:pt>
    <dgm:pt modelId="{559AA1AD-8B1F-4A24-A62D-2929AD8C3228}" type="parTrans" cxnId="{7A864D25-CF79-4EED-B6B3-A72133796ED9}">
      <dgm:prSet/>
      <dgm:spPr/>
      <dgm:t>
        <a:bodyPr/>
        <a:lstStyle/>
        <a:p>
          <a:endParaRPr lang="pl-PL"/>
        </a:p>
      </dgm:t>
    </dgm:pt>
    <dgm:pt modelId="{43C5D495-C9C1-4C6D-894C-260F99E5A241}" type="sibTrans" cxnId="{7A864D25-CF79-4EED-B6B3-A72133796ED9}">
      <dgm:prSet/>
      <dgm:spPr/>
      <dgm:t>
        <a:bodyPr/>
        <a:lstStyle/>
        <a:p>
          <a:endParaRPr lang="pl-PL"/>
        </a:p>
      </dgm:t>
    </dgm:pt>
    <dgm:pt modelId="{5C9E6870-14BE-4A4A-86F1-C64A8A1A349C}">
      <dgm:prSet phldrT="[Tekst]" custT="1"/>
      <dgm:spPr>
        <a:solidFill>
          <a:srgbClr val="946B95"/>
        </a:solidFill>
      </dgm:spPr>
      <dgm:t>
        <a:bodyPr/>
        <a:lstStyle/>
        <a:p>
          <a:r>
            <a:rPr lang="pl-PL" sz="2000" b="1" dirty="0" smtClean="0">
              <a:solidFill>
                <a:schemeClr val="tx1"/>
              </a:solidFill>
            </a:rPr>
            <a:t>RODZAJE INTELIGENCJI</a:t>
          </a:r>
        </a:p>
        <a:p>
          <a:r>
            <a:rPr lang="pl-PL" sz="2000" b="1" dirty="0" smtClean="0">
              <a:solidFill>
                <a:schemeClr val="tx1"/>
              </a:solidFill>
            </a:rPr>
            <a:t>WG GARDNERA</a:t>
          </a:r>
          <a:endParaRPr lang="pl-PL" sz="2000" b="1" dirty="0">
            <a:solidFill>
              <a:schemeClr val="tx1"/>
            </a:solidFill>
          </a:endParaRPr>
        </a:p>
      </dgm:t>
    </dgm:pt>
    <dgm:pt modelId="{2DCFCD65-45B1-4A00-90B3-A12F4993DA01}" type="parTrans" cxnId="{3120E646-F614-4EA9-B363-B5E6476573CB}">
      <dgm:prSet/>
      <dgm:spPr/>
      <dgm:t>
        <a:bodyPr/>
        <a:lstStyle/>
        <a:p>
          <a:endParaRPr lang="pl-PL"/>
        </a:p>
      </dgm:t>
    </dgm:pt>
    <dgm:pt modelId="{3939A74D-E3E9-4D60-A866-41C79E9AAE3C}" type="sibTrans" cxnId="{3120E646-F614-4EA9-B363-B5E6476573CB}">
      <dgm:prSet/>
      <dgm:spPr/>
      <dgm:t>
        <a:bodyPr/>
        <a:lstStyle/>
        <a:p>
          <a:endParaRPr lang="pl-PL"/>
        </a:p>
      </dgm:t>
    </dgm:pt>
    <dgm:pt modelId="{FB937980-9960-4E9A-85E4-EC8916517E16}">
      <dgm:prSet phldrT="[Tekst]" custT="1"/>
      <dgm:spPr/>
      <dgm:t>
        <a:bodyPr/>
        <a:lstStyle/>
        <a:p>
          <a:r>
            <a:rPr lang="pl-PL" sz="2000" b="1" dirty="0" smtClean="0">
              <a:solidFill>
                <a:schemeClr val="tx1"/>
              </a:solidFill>
            </a:rPr>
            <a:t>WYKORZYSTANIE KOMPUTERA </a:t>
          </a:r>
        </a:p>
        <a:p>
          <a:r>
            <a:rPr lang="pl-PL" sz="2000" b="1" dirty="0" smtClean="0">
              <a:solidFill>
                <a:schemeClr val="tx1"/>
              </a:solidFill>
            </a:rPr>
            <a:t>I ZASOBÓW INTERNETU </a:t>
          </a:r>
          <a:endParaRPr lang="pl-PL" sz="2000" b="1" dirty="0">
            <a:solidFill>
              <a:schemeClr val="tx1"/>
            </a:solidFill>
          </a:endParaRPr>
        </a:p>
      </dgm:t>
    </dgm:pt>
    <dgm:pt modelId="{F795E8CA-667E-4810-B599-E5CB66A8E283}" type="parTrans" cxnId="{F4D7EC4F-688A-431F-B01B-BFF8B9513C79}">
      <dgm:prSet/>
      <dgm:spPr/>
      <dgm:t>
        <a:bodyPr/>
        <a:lstStyle/>
        <a:p>
          <a:endParaRPr lang="pl-PL"/>
        </a:p>
      </dgm:t>
    </dgm:pt>
    <dgm:pt modelId="{14AA7552-DC38-4EE2-BDB6-191C42CB116C}" type="sibTrans" cxnId="{F4D7EC4F-688A-431F-B01B-BFF8B9513C79}">
      <dgm:prSet/>
      <dgm:spPr/>
      <dgm:t>
        <a:bodyPr/>
        <a:lstStyle/>
        <a:p>
          <a:endParaRPr lang="pl-PL"/>
        </a:p>
      </dgm:t>
    </dgm:pt>
    <dgm:pt modelId="{1CA3FB2B-BB26-4166-A398-03EFB8D52EC1}">
      <dgm:prSet phldrT="[Tekst]" custT="1"/>
      <dgm:spPr>
        <a:solidFill>
          <a:srgbClr val="FFC000"/>
        </a:solidFill>
      </dgm:spPr>
      <dgm:t>
        <a:bodyPr/>
        <a:lstStyle/>
        <a:p>
          <a:r>
            <a:rPr lang="pl-PL" sz="2400" b="1" dirty="0" smtClean="0">
              <a:solidFill>
                <a:schemeClr val="tx1"/>
              </a:solidFill>
            </a:rPr>
            <a:t>MUZYKA </a:t>
          </a:r>
        </a:p>
        <a:p>
          <a:r>
            <a:rPr lang="pl-PL" sz="2400" b="1" dirty="0" smtClean="0">
              <a:solidFill>
                <a:schemeClr val="tx1"/>
              </a:solidFill>
            </a:rPr>
            <a:t>W NAUCE JĘZYKA </a:t>
          </a:r>
          <a:endParaRPr lang="pl-PL" sz="2400" b="1" dirty="0">
            <a:solidFill>
              <a:schemeClr val="tx1"/>
            </a:solidFill>
          </a:endParaRPr>
        </a:p>
      </dgm:t>
    </dgm:pt>
    <dgm:pt modelId="{1D7FB07D-2DD0-4436-A93B-5FDB829832B1}" type="parTrans" cxnId="{FFE38D1D-B389-4BE1-BB15-D093EE20A275}">
      <dgm:prSet/>
      <dgm:spPr/>
      <dgm:t>
        <a:bodyPr/>
        <a:lstStyle/>
        <a:p>
          <a:endParaRPr lang="pl-PL"/>
        </a:p>
      </dgm:t>
    </dgm:pt>
    <dgm:pt modelId="{187AB730-5A43-4708-960C-77CC1DFFD81D}" type="sibTrans" cxnId="{FFE38D1D-B389-4BE1-BB15-D093EE20A275}">
      <dgm:prSet/>
      <dgm:spPr/>
      <dgm:t>
        <a:bodyPr/>
        <a:lstStyle/>
        <a:p>
          <a:endParaRPr lang="pl-PL"/>
        </a:p>
      </dgm:t>
    </dgm:pt>
    <dgm:pt modelId="{FFC315AE-BB03-4126-B601-0AD52F0A9E96}">
      <dgm:prSet phldrT="[Tekst]" custT="1"/>
      <dgm:spPr/>
      <dgm:t>
        <a:bodyPr/>
        <a:lstStyle/>
        <a:p>
          <a:r>
            <a:rPr lang="pl-PL" sz="2400" b="1" dirty="0" smtClean="0">
              <a:solidFill>
                <a:schemeClr val="tx1"/>
              </a:solidFill>
            </a:rPr>
            <a:t>KOLOKACJE</a:t>
          </a:r>
          <a:endParaRPr lang="pl-PL" sz="2400" b="1" dirty="0">
            <a:solidFill>
              <a:schemeClr val="tx1"/>
            </a:solidFill>
          </a:endParaRPr>
        </a:p>
      </dgm:t>
    </dgm:pt>
    <dgm:pt modelId="{B1A9101D-F0F4-4851-A488-558DDCB2DA8F}" type="parTrans" cxnId="{C4F9EB09-7B5F-40E7-8FB2-6B5A009CD8BF}">
      <dgm:prSet/>
      <dgm:spPr/>
      <dgm:t>
        <a:bodyPr/>
        <a:lstStyle/>
        <a:p>
          <a:endParaRPr lang="pl-PL"/>
        </a:p>
      </dgm:t>
    </dgm:pt>
    <dgm:pt modelId="{D8AB8753-953F-488C-8AF4-333BA2D2852C}" type="sibTrans" cxnId="{C4F9EB09-7B5F-40E7-8FB2-6B5A009CD8BF}">
      <dgm:prSet/>
      <dgm:spPr/>
      <dgm:t>
        <a:bodyPr/>
        <a:lstStyle/>
        <a:p>
          <a:endParaRPr lang="pl-PL"/>
        </a:p>
      </dgm:t>
    </dgm:pt>
    <dgm:pt modelId="{FBAD1F3F-20C7-4FC1-BC3C-E379D4F8FC88}">
      <dgm:prSet phldrT="[Tekst]" custT="1"/>
      <dgm:spPr>
        <a:solidFill>
          <a:srgbClr val="D1543B"/>
        </a:solidFill>
      </dgm:spPr>
      <dgm:t>
        <a:bodyPr/>
        <a:lstStyle/>
        <a:p>
          <a:r>
            <a:rPr lang="pl-PL" sz="2400" b="1" dirty="0" smtClean="0">
              <a:solidFill>
                <a:schemeClr val="tx1"/>
              </a:solidFill>
            </a:rPr>
            <a:t>KLOCKI </a:t>
          </a:r>
        </a:p>
        <a:p>
          <a:r>
            <a:rPr lang="pl-PL" sz="2400" b="1" dirty="0" err="1" smtClean="0">
              <a:solidFill>
                <a:schemeClr val="tx1"/>
              </a:solidFill>
            </a:rPr>
            <a:t>QUISENAIRE’A</a:t>
          </a:r>
          <a:endParaRPr lang="pl-PL" sz="2400" b="1" dirty="0">
            <a:solidFill>
              <a:schemeClr val="tx1"/>
            </a:solidFill>
          </a:endParaRPr>
        </a:p>
      </dgm:t>
    </dgm:pt>
    <dgm:pt modelId="{AB401769-590A-457D-B398-B130D485A715}" type="parTrans" cxnId="{FD33E279-7BDD-47FE-AF01-DCFE70F25CCB}">
      <dgm:prSet/>
      <dgm:spPr/>
      <dgm:t>
        <a:bodyPr/>
        <a:lstStyle/>
        <a:p>
          <a:endParaRPr lang="pl-PL"/>
        </a:p>
      </dgm:t>
    </dgm:pt>
    <dgm:pt modelId="{E0DBE13C-0D26-47FC-A97A-7BF04FF53468}" type="sibTrans" cxnId="{FD33E279-7BDD-47FE-AF01-DCFE70F25CCB}">
      <dgm:prSet/>
      <dgm:spPr/>
      <dgm:t>
        <a:bodyPr/>
        <a:lstStyle/>
        <a:p>
          <a:endParaRPr lang="pl-PL"/>
        </a:p>
      </dgm:t>
    </dgm:pt>
    <dgm:pt modelId="{EEB456A5-096F-4890-9AA9-33CD3EBDFD91}">
      <dgm:prSet phldrT="[Tekst]" custT="1"/>
      <dgm:spPr/>
      <dgm:t>
        <a:bodyPr/>
        <a:lstStyle/>
        <a:p>
          <a:r>
            <a:rPr lang="pl-PL" sz="2000" b="1" dirty="0" smtClean="0">
              <a:solidFill>
                <a:schemeClr val="tx1"/>
              </a:solidFill>
            </a:rPr>
            <a:t>EDUKACJA </a:t>
          </a:r>
        </a:p>
        <a:p>
          <a:r>
            <a:rPr lang="pl-PL" sz="2000" b="1" dirty="0" smtClean="0">
              <a:solidFill>
                <a:schemeClr val="tx1"/>
              </a:solidFill>
            </a:rPr>
            <a:t>KOOPERATYWNA</a:t>
          </a:r>
          <a:endParaRPr lang="pl-PL" sz="2000" b="1" dirty="0">
            <a:solidFill>
              <a:schemeClr val="tx1"/>
            </a:solidFill>
          </a:endParaRPr>
        </a:p>
      </dgm:t>
    </dgm:pt>
    <dgm:pt modelId="{54383D50-D109-4C96-90D3-BB1D0CD9AA5C}" type="parTrans" cxnId="{1EFFE2D8-EF4E-4500-B9BE-37CB7E668E38}">
      <dgm:prSet/>
      <dgm:spPr/>
      <dgm:t>
        <a:bodyPr/>
        <a:lstStyle/>
        <a:p>
          <a:endParaRPr lang="pl-PL"/>
        </a:p>
      </dgm:t>
    </dgm:pt>
    <dgm:pt modelId="{C9B86367-951D-4F1B-A3FC-06C16E64A843}" type="sibTrans" cxnId="{1EFFE2D8-EF4E-4500-B9BE-37CB7E668E38}">
      <dgm:prSet/>
      <dgm:spPr/>
      <dgm:t>
        <a:bodyPr/>
        <a:lstStyle/>
        <a:p>
          <a:endParaRPr lang="pl-PL"/>
        </a:p>
      </dgm:t>
    </dgm:pt>
    <dgm:pt modelId="{F8ACB6AB-F5AE-41E0-96E3-1B20E575859A}">
      <dgm:prSet phldrT="[Tekst]" custT="1"/>
      <dgm:spPr>
        <a:solidFill>
          <a:srgbClr val="00B0F0"/>
        </a:solidFill>
      </dgm:spPr>
      <dgm:t>
        <a:bodyPr/>
        <a:lstStyle/>
        <a:p>
          <a:r>
            <a:rPr lang="pl-PL" sz="2200" b="1" dirty="0" smtClean="0">
              <a:solidFill>
                <a:schemeClr val="tx1"/>
              </a:solidFill>
            </a:rPr>
            <a:t>OPOWIADANIA</a:t>
          </a:r>
          <a:endParaRPr lang="pl-PL" sz="2200" b="1" dirty="0">
            <a:solidFill>
              <a:schemeClr val="tx1"/>
            </a:solidFill>
          </a:endParaRPr>
        </a:p>
      </dgm:t>
    </dgm:pt>
    <dgm:pt modelId="{EB24AFB5-20EB-4F14-97BB-158D4825807D}" type="parTrans" cxnId="{532D4E5F-CDE0-4FA0-9116-48BF193F0291}">
      <dgm:prSet/>
      <dgm:spPr/>
      <dgm:t>
        <a:bodyPr/>
        <a:lstStyle/>
        <a:p>
          <a:endParaRPr lang="pl-PL"/>
        </a:p>
      </dgm:t>
    </dgm:pt>
    <dgm:pt modelId="{6A54833C-2FC8-44C1-A671-028902C8A424}" type="sibTrans" cxnId="{532D4E5F-CDE0-4FA0-9116-48BF193F0291}">
      <dgm:prSet/>
      <dgm:spPr/>
      <dgm:t>
        <a:bodyPr/>
        <a:lstStyle/>
        <a:p>
          <a:endParaRPr lang="pl-PL"/>
        </a:p>
      </dgm:t>
    </dgm:pt>
    <dgm:pt modelId="{77B0A9D6-35CA-4F9C-AC3B-83DC26D08196}" type="pres">
      <dgm:prSet presAssocID="{41A12021-F9A5-4ED8-AB21-0564172BF0A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pl-PL"/>
        </a:p>
      </dgm:t>
    </dgm:pt>
    <dgm:pt modelId="{A2CF4278-3D79-4C57-BB9E-91D119AC7772}" type="pres">
      <dgm:prSet presAssocID="{6BEFF526-8134-4989-B777-7D34E8C77C14}" presName="compNode" presStyleCnt="0"/>
      <dgm:spPr/>
    </dgm:pt>
    <dgm:pt modelId="{49D4EAD6-4CE7-4EDA-9105-C220F431F983}" type="pres">
      <dgm:prSet presAssocID="{6BEFF526-8134-4989-B777-7D34E8C77C14}" presName="dummyConnPt" presStyleCnt="0"/>
      <dgm:spPr/>
    </dgm:pt>
    <dgm:pt modelId="{C879A222-7545-4370-96D0-11020572B985}" type="pres">
      <dgm:prSet presAssocID="{6BEFF526-8134-4989-B777-7D34E8C77C1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9BAF0A-CCF3-4E5B-827C-9223B5962844}" type="pres">
      <dgm:prSet presAssocID="{BE3CB381-2E35-4B09-A37B-A52AE60339FA}" presName="sibTrans" presStyleLbl="bgSibTrans2D1" presStyleIdx="0" presStyleCnt="8"/>
      <dgm:spPr/>
      <dgm:t>
        <a:bodyPr/>
        <a:lstStyle/>
        <a:p>
          <a:endParaRPr lang="pl-PL"/>
        </a:p>
      </dgm:t>
    </dgm:pt>
    <dgm:pt modelId="{D76336BF-CBEA-460A-BABE-B7F3D8744742}" type="pres">
      <dgm:prSet presAssocID="{F8D0E0AC-6810-4C89-BADB-707A18CC0B52}" presName="compNode" presStyleCnt="0"/>
      <dgm:spPr/>
    </dgm:pt>
    <dgm:pt modelId="{204F3CBA-F955-4AD5-BC53-67B1C8D2338E}" type="pres">
      <dgm:prSet presAssocID="{F8D0E0AC-6810-4C89-BADB-707A18CC0B52}" presName="dummyConnPt" presStyleCnt="0"/>
      <dgm:spPr/>
    </dgm:pt>
    <dgm:pt modelId="{CBB28691-D96C-4360-94D5-59DDC1D04762}" type="pres">
      <dgm:prSet presAssocID="{F8D0E0AC-6810-4C89-BADB-707A18CC0B5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E2BC22-E992-4BDD-9110-991948655AB5}" type="pres">
      <dgm:prSet presAssocID="{43C5D495-C9C1-4C6D-894C-260F99E5A241}" presName="sibTrans" presStyleLbl="bgSibTrans2D1" presStyleIdx="1" presStyleCnt="8"/>
      <dgm:spPr/>
      <dgm:t>
        <a:bodyPr/>
        <a:lstStyle/>
        <a:p>
          <a:endParaRPr lang="pl-PL"/>
        </a:p>
      </dgm:t>
    </dgm:pt>
    <dgm:pt modelId="{B9559141-2538-4727-ACEF-503E99BCA237}" type="pres">
      <dgm:prSet presAssocID="{5C9E6870-14BE-4A4A-86F1-C64A8A1A349C}" presName="compNode" presStyleCnt="0"/>
      <dgm:spPr/>
    </dgm:pt>
    <dgm:pt modelId="{EA701D18-AEBD-4192-9F92-2E4A08DAE97D}" type="pres">
      <dgm:prSet presAssocID="{5C9E6870-14BE-4A4A-86F1-C64A8A1A349C}" presName="dummyConnPt" presStyleCnt="0"/>
      <dgm:spPr/>
    </dgm:pt>
    <dgm:pt modelId="{A620F3F4-E925-4B97-B3C0-E2CA88772B9D}" type="pres">
      <dgm:prSet presAssocID="{5C9E6870-14BE-4A4A-86F1-C64A8A1A349C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2210D3B-CC3D-4E35-8599-8FE6E2091AA8}" type="pres">
      <dgm:prSet presAssocID="{3939A74D-E3E9-4D60-A866-41C79E9AAE3C}" presName="sibTrans" presStyleLbl="bgSibTrans2D1" presStyleIdx="2" presStyleCnt="8"/>
      <dgm:spPr/>
      <dgm:t>
        <a:bodyPr/>
        <a:lstStyle/>
        <a:p>
          <a:endParaRPr lang="pl-PL"/>
        </a:p>
      </dgm:t>
    </dgm:pt>
    <dgm:pt modelId="{46A2C936-F085-4C6C-9133-9C631557D07C}" type="pres">
      <dgm:prSet presAssocID="{FB937980-9960-4E9A-85E4-EC8916517E16}" presName="compNode" presStyleCnt="0"/>
      <dgm:spPr/>
    </dgm:pt>
    <dgm:pt modelId="{A0F84B60-460F-4F44-97E6-E96858EA434C}" type="pres">
      <dgm:prSet presAssocID="{FB937980-9960-4E9A-85E4-EC8916517E16}" presName="dummyConnPt" presStyleCnt="0"/>
      <dgm:spPr/>
    </dgm:pt>
    <dgm:pt modelId="{43F2DA5D-D658-45C3-AAEB-D9D5EF0C30FA}" type="pres">
      <dgm:prSet presAssocID="{FB937980-9960-4E9A-85E4-EC8916517E1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3676DB7-463D-4D4B-9C10-244CF50BA632}" type="pres">
      <dgm:prSet presAssocID="{14AA7552-DC38-4EE2-BDB6-191C42CB116C}" presName="sibTrans" presStyleLbl="bgSibTrans2D1" presStyleIdx="3" presStyleCnt="8"/>
      <dgm:spPr/>
      <dgm:t>
        <a:bodyPr/>
        <a:lstStyle/>
        <a:p>
          <a:endParaRPr lang="pl-PL"/>
        </a:p>
      </dgm:t>
    </dgm:pt>
    <dgm:pt modelId="{C3A52088-FD6E-4E3D-B909-A4638B60DC91}" type="pres">
      <dgm:prSet presAssocID="{1CA3FB2B-BB26-4166-A398-03EFB8D52EC1}" presName="compNode" presStyleCnt="0"/>
      <dgm:spPr/>
    </dgm:pt>
    <dgm:pt modelId="{FD2610B0-AEE7-43D9-B12D-0A34FBDFD679}" type="pres">
      <dgm:prSet presAssocID="{1CA3FB2B-BB26-4166-A398-03EFB8D52EC1}" presName="dummyConnPt" presStyleCnt="0"/>
      <dgm:spPr/>
    </dgm:pt>
    <dgm:pt modelId="{84D568E0-6EED-4359-B680-01A47A8D99C9}" type="pres">
      <dgm:prSet presAssocID="{1CA3FB2B-BB26-4166-A398-03EFB8D52EC1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E0ADA7-8E76-4F31-A6DA-B2DACDF7320C}" type="pres">
      <dgm:prSet presAssocID="{187AB730-5A43-4708-960C-77CC1DFFD81D}" presName="sibTrans" presStyleLbl="bgSibTrans2D1" presStyleIdx="4" presStyleCnt="8"/>
      <dgm:spPr/>
      <dgm:t>
        <a:bodyPr/>
        <a:lstStyle/>
        <a:p>
          <a:endParaRPr lang="pl-PL"/>
        </a:p>
      </dgm:t>
    </dgm:pt>
    <dgm:pt modelId="{603463E1-D9B4-47FA-9594-36F8F900285F}" type="pres">
      <dgm:prSet presAssocID="{FFC315AE-BB03-4126-B601-0AD52F0A9E96}" presName="compNode" presStyleCnt="0"/>
      <dgm:spPr/>
    </dgm:pt>
    <dgm:pt modelId="{C5CEC7A0-3514-49D5-8C5C-9FF9479720A4}" type="pres">
      <dgm:prSet presAssocID="{FFC315AE-BB03-4126-B601-0AD52F0A9E96}" presName="dummyConnPt" presStyleCnt="0"/>
      <dgm:spPr/>
    </dgm:pt>
    <dgm:pt modelId="{D1EB4009-0F0B-4E7C-8D0A-05A83BB10D7A}" type="pres">
      <dgm:prSet presAssocID="{FFC315AE-BB03-4126-B601-0AD52F0A9E9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8AF6533-54FD-43B2-A186-C85199A8E8D1}" type="pres">
      <dgm:prSet presAssocID="{D8AB8753-953F-488C-8AF4-333BA2D2852C}" presName="sibTrans" presStyleLbl="bgSibTrans2D1" presStyleIdx="5" presStyleCnt="8"/>
      <dgm:spPr/>
      <dgm:t>
        <a:bodyPr/>
        <a:lstStyle/>
        <a:p>
          <a:endParaRPr lang="pl-PL"/>
        </a:p>
      </dgm:t>
    </dgm:pt>
    <dgm:pt modelId="{C83E6288-ABEB-44F2-85B1-92FC77A1A0C5}" type="pres">
      <dgm:prSet presAssocID="{FBAD1F3F-20C7-4FC1-BC3C-E379D4F8FC88}" presName="compNode" presStyleCnt="0"/>
      <dgm:spPr/>
    </dgm:pt>
    <dgm:pt modelId="{70E8413D-643B-4981-ABCA-54E080DD1DB3}" type="pres">
      <dgm:prSet presAssocID="{FBAD1F3F-20C7-4FC1-BC3C-E379D4F8FC88}" presName="dummyConnPt" presStyleCnt="0"/>
      <dgm:spPr/>
    </dgm:pt>
    <dgm:pt modelId="{DD2EDBAB-16E0-4B89-B5E5-0C2C5FB942F8}" type="pres">
      <dgm:prSet presAssocID="{FBAD1F3F-20C7-4FC1-BC3C-E379D4F8FC8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F1BBE15-8C65-476A-A8FB-A31D2701AB72}" type="pres">
      <dgm:prSet presAssocID="{E0DBE13C-0D26-47FC-A97A-7BF04FF53468}" presName="sibTrans" presStyleLbl="bgSibTrans2D1" presStyleIdx="6" presStyleCnt="8"/>
      <dgm:spPr/>
      <dgm:t>
        <a:bodyPr/>
        <a:lstStyle/>
        <a:p>
          <a:endParaRPr lang="pl-PL"/>
        </a:p>
      </dgm:t>
    </dgm:pt>
    <dgm:pt modelId="{9E0EA568-6C71-4D8D-801C-27052BCF75B4}" type="pres">
      <dgm:prSet presAssocID="{EEB456A5-096F-4890-9AA9-33CD3EBDFD91}" presName="compNode" presStyleCnt="0"/>
      <dgm:spPr/>
    </dgm:pt>
    <dgm:pt modelId="{66BFB062-8B8D-46ED-8137-0B3EC3744055}" type="pres">
      <dgm:prSet presAssocID="{EEB456A5-096F-4890-9AA9-33CD3EBDFD91}" presName="dummyConnPt" presStyleCnt="0"/>
      <dgm:spPr/>
    </dgm:pt>
    <dgm:pt modelId="{56FFF8B7-2404-45A4-BB62-436F4DE746A3}" type="pres">
      <dgm:prSet presAssocID="{EEB456A5-096F-4890-9AA9-33CD3EBDFD9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4299422-13E0-4428-8394-F8670662B9A2}" type="pres">
      <dgm:prSet presAssocID="{C9B86367-951D-4F1B-A3FC-06C16E64A843}" presName="sibTrans" presStyleLbl="bgSibTrans2D1" presStyleIdx="7" presStyleCnt="8"/>
      <dgm:spPr/>
      <dgm:t>
        <a:bodyPr/>
        <a:lstStyle/>
        <a:p>
          <a:endParaRPr lang="pl-PL"/>
        </a:p>
      </dgm:t>
    </dgm:pt>
    <dgm:pt modelId="{C8DB36AA-934C-4DF9-ABD0-153C50D22671}" type="pres">
      <dgm:prSet presAssocID="{F8ACB6AB-F5AE-41E0-96E3-1B20E575859A}" presName="compNode" presStyleCnt="0"/>
      <dgm:spPr/>
    </dgm:pt>
    <dgm:pt modelId="{FC90A39D-3C11-4A95-ADA2-4A5787508243}" type="pres">
      <dgm:prSet presAssocID="{F8ACB6AB-F5AE-41E0-96E3-1B20E575859A}" presName="dummyConnPt" presStyleCnt="0"/>
      <dgm:spPr/>
    </dgm:pt>
    <dgm:pt modelId="{E7F01522-E0E7-4FB0-947A-3FFFB14A043E}" type="pres">
      <dgm:prSet presAssocID="{F8ACB6AB-F5AE-41E0-96E3-1B20E575859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7D985D2-94E9-4809-A43F-53A85EBE831E}" type="presOf" srcId="{E0DBE13C-0D26-47FC-A97A-7BF04FF53468}" destId="{7F1BBE15-8C65-476A-A8FB-A31D2701AB72}" srcOrd="0" destOrd="0" presId="urn:microsoft.com/office/officeart/2005/8/layout/bProcess4"/>
    <dgm:cxn modelId="{CEE3B499-01A2-4116-A08E-3EE94C50FC3E}" type="presOf" srcId="{F8D0E0AC-6810-4C89-BADB-707A18CC0B52}" destId="{CBB28691-D96C-4360-94D5-59DDC1D04762}" srcOrd="0" destOrd="0" presId="urn:microsoft.com/office/officeart/2005/8/layout/bProcess4"/>
    <dgm:cxn modelId="{1EFFE2D8-EF4E-4500-B9BE-37CB7E668E38}" srcId="{41A12021-F9A5-4ED8-AB21-0564172BF0AE}" destId="{EEB456A5-096F-4890-9AA9-33CD3EBDFD91}" srcOrd="7" destOrd="0" parTransId="{54383D50-D109-4C96-90D3-BB1D0CD9AA5C}" sibTransId="{C9B86367-951D-4F1B-A3FC-06C16E64A843}"/>
    <dgm:cxn modelId="{08B719AF-281B-4234-B59F-00FE7C67328A}" type="presOf" srcId="{1CA3FB2B-BB26-4166-A398-03EFB8D52EC1}" destId="{84D568E0-6EED-4359-B680-01A47A8D99C9}" srcOrd="0" destOrd="0" presId="urn:microsoft.com/office/officeart/2005/8/layout/bProcess4"/>
    <dgm:cxn modelId="{0446136B-7DCB-4853-A561-6AA931682C8A}" type="presOf" srcId="{FB937980-9960-4E9A-85E4-EC8916517E16}" destId="{43F2DA5D-D658-45C3-AAEB-D9D5EF0C30FA}" srcOrd="0" destOrd="0" presId="urn:microsoft.com/office/officeart/2005/8/layout/bProcess4"/>
    <dgm:cxn modelId="{B4CF9389-22FC-4BAC-8840-4ED686F7AF88}" type="presOf" srcId="{41A12021-F9A5-4ED8-AB21-0564172BF0AE}" destId="{77B0A9D6-35CA-4F9C-AC3B-83DC26D08196}" srcOrd="0" destOrd="0" presId="urn:microsoft.com/office/officeart/2005/8/layout/bProcess4"/>
    <dgm:cxn modelId="{FD33E279-7BDD-47FE-AF01-DCFE70F25CCB}" srcId="{41A12021-F9A5-4ED8-AB21-0564172BF0AE}" destId="{FBAD1F3F-20C7-4FC1-BC3C-E379D4F8FC88}" srcOrd="6" destOrd="0" parTransId="{AB401769-590A-457D-B398-B130D485A715}" sibTransId="{E0DBE13C-0D26-47FC-A97A-7BF04FF53468}"/>
    <dgm:cxn modelId="{61B05D37-8C31-45DB-8227-61A6CB9CF04A}" type="presOf" srcId="{5C9E6870-14BE-4A4A-86F1-C64A8A1A349C}" destId="{A620F3F4-E925-4B97-B3C0-E2CA88772B9D}" srcOrd="0" destOrd="0" presId="urn:microsoft.com/office/officeart/2005/8/layout/bProcess4"/>
    <dgm:cxn modelId="{EA95B739-06D4-44C2-87A4-DA8CD583C08B}" type="presOf" srcId="{EEB456A5-096F-4890-9AA9-33CD3EBDFD91}" destId="{56FFF8B7-2404-45A4-BB62-436F4DE746A3}" srcOrd="0" destOrd="0" presId="urn:microsoft.com/office/officeart/2005/8/layout/bProcess4"/>
    <dgm:cxn modelId="{594E7FED-5435-4211-BEC0-2E2484FA2821}" srcId="{41A12021-F9A5-4ED8-AB21-0564172BF0AE}" destId="{6BEFF526-8134-4989-B777-7D34E8C77C14}" srcOrd="0" destOrd="0" parTransId="{4E15F783-464E-4998-9BB6-6642E830B6CC}" sibTransId="{BE3CB381-2E35-4B09-A37B-A52AE60339FA}"/>
    <dgm:cxn modelId="{9BCF2DF6-38E8-439D-9C2D-02BC044E8E47}" type="presOf" srcId="{F8ACB6AB-F5AE-41E0-96E3-1B20E575859A}" destId="{E7F01522-E0E7-4FB0-947A-3FFFB14A043E}" srcOrd="0" destOrd="0" presId="urn:microsoft.com/office/officeart/2005/8/layout/bProcess4"/>
    <dgm:cxn modelId="{FFE38D1D-B389-4BE1-BB15-D093EE20A275}" srcId="{41A12021-F9A5-4ED8-AB21-0564172BF0AE}" destId="{1CA3FB2B-BB26-4166-A398-03EFB8D52EC1}" srcOrd="4" destOrd="0" parTransId="{1D7FB07D-2DD0-4436-A93B-5FDB829832B1}" sibTransId="{187AB730-5A43-4708-960C-77CC1DFFD81D}"/>
    <dgm:cxn modelId="{A2B3BECB-B695-4928-AAB0-A5958D3BF086}" type="presOf" srcId="{FBAD1F3F-20C7-4FC1-BC3C-E379D4F8FC88}" destId="{DD2EDBAB-16E0-4B89-B5E5-0C2C5FB942F8}" srcOrd="0" destOrd="0" presId="urn:microsoft.com/office/officeart/2005/8/layout/bProcess4"/>
    <dgm:cxn modelId="{712663A9-BBE7-4466-9C33-49286A06DF7A}" type="presOf" srcId="{3939A74D-E3E9-4D60-A866-41C79E9AAE3C}" destId="{22210D3B-CC3D-4E35-8599-8FE6E2091AA8}" srcOrd="0" destOrd="0" presId="urn:microsoft.com/office/officeart/2005/8/layout/bProcess4"/>
    <dgm:cxn modelId="{C483A462-CC69-4DCA-A977-807075A2CE9C}" type="presOf" srcId="{FFC315AE-BB03-4126-B601-0AD52F0A9E96}" destId="{D1EB4009-0F0B-4E7C-8D0A-05A83BB10D7A}" srcOrd="0" destOrd="0" presId="urn:microsoft.com/office/officeart/2005/8/layout/bProcess4"/>
    <dgm:cxn modelId="{8F1C9243-5AE2-42AA-B8F1-3C7A132D14D7}" type="presOf" srcId="{43C5D495-C9C1-4C6D-894C-260F99E5A241}" destId="{7CE2BC22-E992-4BDD-9110-991948655AB5}" srcOrd="0" destOrd="0" presId="urn:microsoft.com/office/officeart/2005/8/layout/bProcess4"/>
    <dgm:cxn modelId="{57482247-728A-4082-88D6-E078CE2BC641}" type="presOf" srcId="{D8AB8753-953F-488C-8AF4-333BA2D2852C}" destId="{48AF6533-54FD-43B2-A186-C85199A8E8D1}" srcOrd="0" destOrd="0" presId="urn:microsoft.com/office/officeart/2005/8/layout/bProcess4"/>
    <dgm:cxn modelId="{11D6FDE9-C218-4632-B887-0E94E6C05168}" type="presOf" srcId="{14AA7552-DC38-4EE2-BDB6-191C42CB116C}" destId="{33676DB7-463D-4D4B-9C10-244CF50BA632}" srcOrd="0" destOrd="0" presId="urn:microsoft.com/office/officeart/2005/8/layout/bProcess4"/>
    <dgm:cxn modelId="{7A864D25-CF79-4EED-B6B3-A72133796ED9}" srcId="{41A12021-F9A5-4ED8-AB21-0564172BF0AE}" destId="{F8D0E0AC-6810-4C89-BADB-707A18CC0B52}" srcOrd="1" destOrd="0" parTransId="{559AA1AD-8B1F-4A24-A62D-2929AD8C3228}" sibTransId="{43C5D495-C9C1-4C6D-894C-260F99E5A241}"/>
    <dgm:cxn modelId="{11404710-170F-40B2-B3AF-B5F4A30204C4}" type="presOf" srcId="{6BEFF526-8134-4989-B777-7D34E8C77C14}" destId="{C879A222-7545-4370-96D0-11020572B985}" srcOrd="0" destOrd="0" presId="urn:microsoft.com/office/officeart/2005/8/layout/bProcess4"/>
    <dgm:cxn modelId="{C4F9EB09-7B5F-40E7-8FB2-6B5A009CD8BF}" srcId="{41A12021-F9A5-4ED8-AB21-0564172BF0AE}" destId="{FFC315AE-BB03-4126-B601-0AD52F0A9E96}" srcOrd="5" destOrd="0" parTransId="{B1A9101D-F0F4-4851-A488-558DDCB2DA8F}" sibTransId="{D8AB8753-953F-488C-8AF4-333BA2D2852C}"/>
    <dgm:cxn modelId="{3120E646-F614-4EA9-B363-B5E6476573CB}" srcId="{41A12021-F9A5-4ED8-AB21-0564172BF0AE}" destId="{5C9E6870-14BE-4A4A-86F1-C64A8A1A349C}" srcOrd="2" destOrd="0" parTransId="{2DCFCD65-45B1-4A00-90B3-A12F4993DA01}" sibTransId="{3939A74D-E3E9-4D60-A866-41C79E9AAE3C}"/>
    <dgm:cxn modelId="{E03A16FD-4620-415E-838E-B01A376495E8}" type="presOf" srcId="{187AB730-5A43-4708-960C-77CC1DFFD81D}" destId="{92E0ADA7-8E76-4F31-A6DA-B2DACDF7320C}" srcOrd="0" destOrd="0" presId="urn:microsoft.com/office/officeart/2005/8/layout/bProcess4"/>
    <dgm:cxn modelId="{688EAFB8-E748-409F-8A6C-A7A67BFE22D2}" type="presOf" srcId="{C9B86367-951D-4F1B-A3FC-06C16E64A843}" destId="{74299422-13E0-4428-8394-F8670662B9A2}" srcOrd="0" destOrd="0" presId="urn:microsoft.com/office/officeart/2005/8/layout/bProcess4"/>
    <dgm:cxn modelId="{532D4E5F-CDE0-4FA0-9116-48BF193F0291}" srcId="{41A12021-F9A5-4ED8-AB21-0564172BF0AE}" destId="{F8ACB6AB-F5AE-41E0-96E3-1B20E575859A}" srcOrd="8" destOrd="0" parTransId="{EB24AFB5-20EB-4F14-97BB-158D4825807D}" sibTransId="{6A54833C-2FC8-44C1-A671-028902C8A424}"/>
    <dgm:cxn modelId="{46CC1C6D-3DC8-4BCB-99C8-584DC3547AB5}" type="presOf" srcId="{BE3CB381-2E35-4B09-A37B-A52AE60339FA}" destId="{959BAF0A-CCF3-4E5B-827C-9223B5962844}" srcOrd="0" destOrd="0" presId="urn:microsoft.com/office/officeart/2005/8/layout/bProcess4"/>
    <dgm:cxn modelId="{F4D7EC4F-688A-431F-B01B-BFF8B9513C79}" srcId="{41A12021-F9A5-4ED8-AB21-0564172BF0AE}" destId="{FB937980-9960-4E9A-85E4-EC8916517E16}" srcOrd="3" destOrd="0" parTransId="{F795E8CA-667E-4810-B599-E5CB66A8E283}" sibTransId="{14AA7552-DC38-4EE2-BDB6-191C42CB116C}"/>
    <dgm:cxn modelId="{7ABF7402-8F33-4934-948A-61E452F2C8C7}" type="presParOf" srcId="{77B0A9D6-35CA-4F9C-AC3B-83DC26D08196}" destId="{A2CF4278-3D79-4C57-BB9E-91D119AC7772}" srcOrd="0" destOrd="0" presId="urn:microsoft.com/office/officeart/2005/8/layout/bProcess4"/>
    <dgm:cxn modelId="{06D94BCA-4B52-43BF-894F-0CCECFC4F10E}" type="presParOf" srcId="{A2CF4278-3D79-4C57-BB9E-91D119AC7772}" destId="{49D4EAD6-4CE7-4EDA-9105-C220F431F983}" srcOrd="0" destOrd="0" presId="urn:microsoft.com/office/officeart/2005/8/layout/bProcess4"/>
    <dgm:cxn modelId="{3735A7EC-3442-42B4-90E3-7E2672155132}" type="presParOf" srcId="{A2CF4278-3D79-4C57-BB9E-91D119AC7772}" destId="{C879A222-7545-4370-96D0-11020572B985}" srcOrd="1" destOrd="0" presId="urn:microsoft.com/office/officeart/2005/8/layout/bProcess4"/>
    <dgm:cxn modelId="{DEE52322-7BC5-4D5A-938F-03FD6FB7176C}" type="presParOf" srcId="{77B0A9D6-35CA-4F9C-AC3B-83DC26D08196}" destId="{959BAF0A-CCF3-4E5B-827C-9223B5962844}" srcOrd="1" destOrd="0" presId="urn:microsoft.com/office/officeart/2005/8/layout/bProcess4"/>
    <dgm:cxn modelId="{AE33DC3C-A640-49CA-A443-F71E98A196A6}" type="presParOf" srcId="{77B0A9D6-35CA-4F9C-AC3B-83DC26D08196}" destId="{D76336BF-CBEA-460A-BABE-B7F3D8744742}" srcOrd="2" destOrd="0" presId="urn:microsoft.com/office/officeart/2005/8/layout/bProcess4"/>
    <dgm:cxn modelId="{3EA0E4BE-827D-4FAF-B4F4-A0610A180930}" type="presParOf" srcId="{D76336BF-CBEA-460A-BABE-B7F3D8744742}" destId="{204F3CBA-F955-4AD5-BC53-67B1C8D2338E}" srcOrd="0" destOrd="0" presId="urn:microsoft.com/office/officeart/2005/8/layout/bProcess4"/>
    <dgm:cxn modelId="{6758FBAD-C87E-4B9D-AC2C-358F9184900F}" type="presParOf" srcId="{D76336BF-CBEA-460A-BABE-B7F3D8744742}" destId="{CBB28691-D96C-4360-94D5-59DDC1D04762}" srcOrd="1" destOrd="0" presId="urn:microsoft.com/office/officeart/2005/8/layout/bProcess4"/>
    <dgm:cxn modelId="{F5A7B010-0B9C-45B7-B825-F31C947BEF98}" type="presParOf" srcId="{77B0A9D6-35CA-4F9C-AC3B-83DC26D08196}" destId="{7CE2BC22-E992-4BDD-9110-991948655AB5}" srcOrd="3" destOrd="0" presId="urn:microsoft.com/office/officeart/2005/8/layout/bProcess4"/>
    <dgm:cxn modelId="{D6B9852D-8E0A-4A34-881C-A87D63D8D4D4}" type="presParOf" srcId="{77B0A9D6-35CA-4F9C-AC3B-83DC26D08196}" destId="{B9559141-2538-4727-ACEF-503E99BCA237}" srcOrd="4" destOrd="0" presId="urn:microsoft.com/office/officeart/2005/8/layout/bProcess4"/>
    <dgm:cxn modelId="{E3B6A88A-C83D-495C-BC39-BB0DD9CBD0DF}" type="presParOf" srcId="{B9559141-2538-4727-ACEF-503E99BCA237}" destId="{EA701D18-AEBD-4192-9F92-2E4A08DAE97D}" srcOrd="0" destOrd="0" presId="urn:microsoft.com/office/officeart/2005/8/layout/bProcess4"/>
    <dgm:cxn modelId="{97541F58-2A24-480E-A487-6D5FA6B12562}" type="presParOf" srcId="{B9559141-2538-4727-ACEF-503E99BCA237}" destId="{A620F3F4-E925-4B97-B3C0-E2CA88772B9D}" srcOrd="1" destOrd="0" presId="urn:microsoft.com/office/officeart/2005/8/layout/bProcess4"/>
    <dgm:cxn modelId="{2149EB4E-7927-4C94-AE3D-4C271F5CD993}" type="presParOf" srcId="{77B0A9D6-35CA-4F9C-AC3B-83DC26D08196}" destId="{22210D3B-CC3D-4E35-8599-8FE6E2091AA8}" srcOrd="5" destOrd="0" presId="urn:microsoft.com/office/officeart/2005/8/layout/bProcess4"/>
    <dgm:cxn modelId="{E2D44E6E-56B6-400D-B6CB-1D98065B714A}" type="presParOf" srcId="{77B0A9D6-35CA-4F9C-AC3B-83DC26D08196}" destId="{46A2C936-F085-4C6C-9133-9C631557D07C}" srcOrd="6" destOrd="0" presId="urn:microsoft.com/office/officeart/2005/8/layout/bProcess4"/>
    <dgm:cxn modelId="{C5F5D3C2-5673-4B86-AA4F-750E3842D11A}" type="presParOf" srcId="{46A2C936-F085-4C6C-9133-9C631557D07C}" destId="{A0F84B60-460F-4F44-97E6-E96858EA434C}" srcOrd="0" destOrd="0" presId="urn:microsoft.com/office/officeart/2005/8/layout/bProcess4"/>
    <dgm:cxn modelId="{6D6EE373-CCB2-4723-8D50-9AC42CC80526}" type="presParOf" srcId="{46A2C936-F085-4C6C-9133-9C631557D07C}" destId="{43F2DA5D-D658-45C3-AAEB-D9D5EF0C30FA}" srcOrd="1" destOrd="0" presId="urn:microsoft.com/office/officeart/2005/8/layout/bProcess4"/>
    <dgm:cxn modelId="{ACF95EB6-EF46-4197-9347-FED71A656C1F}" type="presParOf" srcId="{77B0A9D6-35CA-4F9C-AC3B-83DC26D08196}" destId="{33676DB7-463D-4D4B-9C10-244CF50BA632}" srcOrd="7" destOrd="0" presId="urn:microsoft.com/office/officeart/2005/8/layout/bProcess4"/>
    <dgm:cxn modelId="{58B0EA70-7DB8-476D-B175-50B0A5B92085}" type="presParOf" srcId="{77B0A9D6-35CA-4F9C-AC3B-83DC26D08196}" destId="{C3A52088-FD6E-4E3D-B909-A4638B60DC91}" srcOrd="8" destOrd="0" presId="urn:microsoft.com/office/officeart/2005/8/layout/bProcess4"/>
    <dgm:cxn modelId="{C9D3DF91-A402-4B02-9206-734BF50A8661}" type="presParOf" srcId="{C3A52088-FD6E-4E3D-B909-A4638B60DC91}" destId="{FD2610B0-AEE7-43D9-B12D-0A34FBDFD679}" srcOrd="0" destOrd="0" presId="urn:microsoft.com/office/officeart/2005/8/layout/bProcess4"/>
    <dgm:cxn modelId="{F04D39CF-4C0E-45A3-AFAA-28A5D019A568}" type="presParOf" srcId="{C3A52088-FD6E-4E3D-B909-A4638B60DC91}" destId="{84D568E0-6EED-4359-B680-01A47A8D99C9}" srcOrd="1" destOrd="0" presId="urn:microsoft.com/office/officeart/2005/8/layout/bProcess4"/>
    <dgm:cxn modelId="{317CAEB9-A49B-4C36-BC61-A1CDCA8730B2}" type="presParOf" srcId="{77B0A9D6-35CA-4F9C-AC3B-83DC26D08196}" destId="{92E0ADA7-8E76-4F31-A6DA-B2DACDF7320C}" srcOrd="9" destOrd="0" presId="urn:microsoft.com/office/officeart/2005/8/layout/bProcess4"/>
    <dgm:cxn modelId="{1033BA30-0DAE-487F-9450-2330808789DC}" type="presParOf" srcId="{77B0A9D6-35CA-4F9C-AC3B-83DC26D08196}" destId="{603463E1-D9B4-47FA-9594-36F8F900285F}" srcOrd="10" destOrd="0" presId="urn:microsoft.com/office/officeart/2005/8/layout/bProcess4"/>
    <dgm:cxn modelId="{779A0D1A-3B92-4CD6-99D8-033AC5EF45AE}" type="presParOf" srcId="{603463E1-D9B4-47FA-9594-36F8F900285F}" destId="{C5CEC7A0-3514-49D5-8C5C-9FF9479720A4}" srcOrd="0" destOrd="0" presId="urn:microsoft.com/office/officeart/2005/8/layout/bProcess4"/>
    <dgm:cxn modelId="{9FDE365D-FF7F-40C9-BFB7-091C74A51B1A}" type="presParOf" srcId="{603463E1-D9B4-47FA-9594-36F8F900285F}" destId="{D1EB4009-0F0B-4E7C-8D0A-05A83BB10D7A}" srcOrd="1" destOrd="0" presId="urn:microsoft.com/office/officeart/2005/8/layout/bProcess4"/>
    <dgm:cxn modelId="{8EA735FB-6F68-4B37-99E4-A77E4B00B3D3}" type="presParOf" srcId="{77B0A9D6-35CA-4F9C-AC3B-83DC26D08196}" destId="{48AF6533-54FD-43B2-A186-C85199A8E8D1}" srcOrd="11" destOrd="0" presId="urn:microsoft.com/office/officeart/2005/8/layout/bProcess4"/>
    <dgm:cxn modelId="{10BBFBB3-0AED-4860-ADB5-0538CB5CFD9C}" type="presParOf" srcId="{77B0A9D6-35CA-4F9C-AC3B-83DC26D08196}" destId="{C83E6288-ABEB-44F2-85B1-92FC77A1A0C5}" srcOrd="12" destOrd="0" presId="urn:microsoft.com/office/officeart/2005/8/layout/bProcess4"/>
    <dgm:cxn modelId="{2AC03E68-901F-48D5-BFC5-542F22B098DB}" type="presParOf" srcId="{C83E6288-ABEB-44F2-85B1-92FC77A1A0C5}" destId="{70E8413D-643B-4981-ABCA-54E080DD1DB3}" srcOrd="0" destOrd="0" presId="urn:microsoft.com/office/officeart/2005/8/layout/bProcess4"/>
    <dgm:cxn modelId="{8FBBE1E5-0B49-4758-A78E-A8D926E3B6C0}" type="presParOf" srcId="{C83E6288-ABEB-44F2-85B1-92FC77A1A0C5}" destId="{DD2EDBAB-16E0-4B89-B5E5-0C2C5FB942F8}" srcOrd="1" destOrd="0" presId="urn:microsoft.com/office/officeart/2005/8/layout/bProcess4"/>
    <dgm:cxn modelId="{9DC025F8-71E0-414B-9D83-B4203CE0FDB4}" type="presParOf" srcId="{77B0A9D6-35CA-4F9C-AC3B-83DC26D08196}" destId="{7F1BBE15-8C65-476A-A8FB-A31D2701AB72}" srcOrd="13" destOrd="0" presId="urn:microsoft.com/office/officeart/2005/8/layout/bProcess4"/>
    <dgm:cxn modelId="{32B3A251-5F29-444F-B7C1-B5048D34159F}" type="presParOf" srcId="{77B0A9D6-35CA-4F9C-AC3B-83DC26D08196}" destId="{9E0EA568-6C71-4D8D-801C-27052BCF75B4}" srcOrd="14" destOrd="0" presId="urn:microsoft.com/office/officeart/2005/8/layout/bProcess4"/>
    <dgm:cxn modelId="{A4C58591-4169-45EE-B71E-22F417285716}" type="presParOf" srcId="{9E0EA568-6C71-4D8D-801C-27052BCF75B4}" destId="{66BFB062-8B8D-46ED-8137-0B3EC3744055}" srcOrd="0" destOrd="0" presId="urn:microsoft.com/office/officeart/2005/8/layout/bProcess4"/>
    <dgm:cxn modelId="{CC73BE87-418B-4B9A-83D0-B26AD51C88AD}" type="presParOf" srcId="{9E0EA568-6C71-4D8D-801C-27052BCF75B4}" destId="{56FFF8B7-2404-45A4-BB62-436F4DE746A3}" srcOrd="1" destOrd="0" presId="urn:microsoft.com/office/officeart/2005/8/layout/bProcess4"/>
    <dgm:cxn modelId="{0C1134A1-2397-498C-B60D-1577B2CF3153}" type="presParOf" srcId="{77B0A9D6-35CA-4F9C-AC3B-83DC26D08196}" destId="{74299422-13E0-4428-8394-F8670662B9A2}" srcOrd="15" destOrd="0" presId="urn:microsoft.com/office/officeart/2005/8/layout/bProcess4"/>
    <dgm:cxn modelId="{755B8B4D-73F2-4015-A733-03F2A8CF0376}" type="presParOf" srcId="{77B0A9D6-35CA-4F9C-AC3B-83DC26D08196}" destId="{C8DB36AA-934C-4DF9-ABD0-153C50D22671}" srcOrd="16" destOrd="0" presId="urn:microsoft.com/office/officeart/2005/8/layout/bProcess4"/>
    <dgm:cxn modelId="{ED641D1A-5744-4C03-A91F-1E7D81712549}" type="presParOf" srcId="{C8DB36AA-934C-4DF9-ABD0-153C50D22671}" destId="{FC90A39D-3C11-4A95-ADA2-4A5787508243}" srcOrd="0" destOrd="0" presId="urn:microsoft.com/office/officeart/2005/8/layout/bProcess4"/>
    <dgm:cxn modelId="{889EAD5B-93D7-4496-85FF-FBC55903B884}" type="presParOf" srcId="{C8DB36AA-934C-4DF9-ABD0-153C50D22671}" destId="{E7F01522-E0E7-4FB0-947A-3FFFB14A043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5E516E-A605-49F2-993F-790CAE76AE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6290375-B8D1-45FC-BBCB-28204470C7AE}">
      <dgm:prSet phldrT="[Tekst]" custT="1"/>
      <dgm:spPr/>
      <dgm:t>
        <a:bodyPr/>
        <a:lstStyle/>
        <a:p>
          <a:r>
            <a:rPr lang="pl-PL" sz="1800" dirty="0" smtClean="0"/>
            <a:t>POBUDZAJĄ WYOBRAŹNIĘ</a:t>
          </a:r>
          <a:endParaRPr lang="pl-PL" sz="1800" dirty="0"/>
        </a:p>
      </dgm:t>
    </dgm:pt>
    <dgm:pt modelId="{399A89E6-0A38-4BAC-9610-896CE54A3F3F}" type="parTrans" cxnId="{60E3ADB8-B45A-400B-986C-33D064612A42}">
      <dgm:prSet/>
      <dgm:spPr/>
      <dgm:t>
        <a:bodyPr/>
        <a:lstStyle/>
        <a:p>
          <a:endParaRPr lang="pl-PL"/>
        </a:p>
      </dgm:t>
    </dgm:pt>
    <dgm:pt modelId="{F331FD8E-F93D-41D2-B9FC-F75BE7802F5E}" type="sibTrans" cxnId="{60E3ADB8-B45A-400B-986C-33D064612A42}">
      <dgm:prSet/>
      <dgm:spPr/>
      <dgm:t>
        <a:bodyPr/>
        <a:lstStyle/>
        <a:p>
          <a:endParaRPr lang="pl-PL"/>
        </a:p>
      </dgm:t>
    </dgm:pt>
    <dgm:pt modelId="{B2D32B3B-25D2-4046-A1DD-088E788B751B}">
      <dgm:prSet phldrT="[Tekst]" custT="1"/>
      <dgm:spPr/>
      <dgm:t>
        <a:bodyPr/>
        <a:lstStyle/>
        <a:p>
          <a:r>
            <a:rPr lang="pl-PL" sz="2000" dirty="0" smtClean="0"/>
            <a:t>ZACHĘCAJĄ DO KOMUNIKACJI</a:t>
          </a:r>
          <a:endParaRPr lang="pl-PL" sz="2000" dirty="0"/>
        </a:p>
      </dgm:t>
    </dgm:pt>
    <dgm:pt modelId="{7D649B22-11C6-46A0-882F-C1178FC4DBFC}" type="parTrans" cxnId="{5E9075BC-2C02-409E-B9F9-3037A2C66A2A}">
      <dgm:prSet/>
      <dgm:spPr/>
      <dgm:t>
        <a:bodyPr/>
        <a:lstStyle/>
        <a:p>
          <a:endParaRPr lang="pl-PL"/>
        </a:p>
      </dgm:t>
    </dgm:pt>
    <dgm:pt modelId="{B6051AB6-8C90-4967-832F-21F0236D5D39}" type="sibTrans" cxnId="{5E9075BC-2C02-409E-B9F9-3037A2C66A2A}">
      <dgm:prSet/>
      <dgm:spPr/>
      <dgm:t>
        <a:bodyPr/>
        <a:lstStyle/>
        <a:p>
          <a:endParaRPr lang="pl-PL"/>
        </a:p>
      </dgm:t>
    </dgm:pt>
    <dgm:pt modelId="{D7F41497-F0F7-4212-A80C-A2D8EB16E991}">
      <dgm:prSet phldrT="[Tekst]" custT="1"/>
      <dgm:spPr/>
      <dgm:t>
        <a:bodyPr/>
        <a:lstStyle/>
        <a:p>
          <a:r>
            <a:rPr lang="pl-PL" sz="2000" dirty="0" smtClean="0"/>
            <a:t>SĄ FORMĄ ZABAWY</a:t>
          </a:r>
          <a:endParaRPr lang="pl-PL" sz="2000" dirty="0"/>
        </a:p>
      </dgm:t>
    </dgm:pt>
    <dgm:pt modelId="{A750AA7B-7627-40B1-BBA2-6FC314779D74}" type="parTrans" cxnId="{107EBB25-1E8C-4E3E-A9F5-D08DFE1B02CB}">
      <dgm:prSet/>
      <dgm:spPr/>
      <dgm:t>
        <a:bodyPr/>
        <a:lstStyle/>
        <a:p>
          <a:endParaRPr lang="pl-PL"/>
        </a:p>
      </dgm:t>
    </dgm:pt>
    <dgm:pt modelId="{9D7B3F0F-48E9-4A4C-B89A-F67C0CBACF93}" type="sibTrans" cxnId="{107EBB25-1E8C-4E3E-A9F5-D08DFE1B02CB}">
      <dgm:prSet/>
      <dgm:spPr/>
      <dgm:t>
        <a:bodyPr/>
        <a:lstStyle/>
        <a:p>
          <a:endParaRPr lang="pl-PL"/>
        </a:p>
      </dgm:t>
    </dgm:pt>
    <dgm:pt modelId="{D2C1729B-B5B9-4F22-BD8B-A6872F9CA62F}">
      <dgm:prSet phldrT="[Tekst]" custT="1"/>
      <dgm:spPr/>
      <dgm:t>
        <a:bodyPr/>
        <a:lstStyle/>
        <a:p>
          <a:r>
            <a:rPr lang="pl-PL" sz="1600" dirty="0" smtClean="0"/>
            <a:t>PRZYDATNE DO ZAPAMIĘTYWANIA ZASAD GRAMATYCZNYCH</a:t>
          </a:r>
          <a:endParaRPr lang="pl-PL" sz="1600" dirty="0"/>
        </a:p>
      </dgm:t>
    </dgm:pt>
    <dgm:pt modelId="{F1AB06BD-7EC0-453C-98BA-856BD97BF17C}" type="parTrans" cxnId="{5FAE43CE-EFD3-45D8-9DD7-A6E56F8D84A2}">
      <dgm:prSet/>
      <dgm:spPr/>
      <dgm:t>
        <a:bodyPr/>
        <a:lstStyle/>
        <a:p>
          <a:endParaRPr lang="pl-PL"/>
        </a:p>
      </dgm:t>
    </dgm:pt>
    <dgm:pt modelId="{5404878E-7456-4469-B9FE-477B9C1AB34B}" type="sibTrans" cxnId="{5FAE43CE-EFD3-45D8-9DD7-A6E56F8D84A2}">
      <dgm:prSet/>
      <dgm:spPr/>
      <dgm:t>
        <a:bodyPr/>
        <a:lstStyle/>
        <a:p>
          <a:endParaRPr lang="pl-PL"/>
        </a:p>
      </dgm:t>
    </dgm:pt>
    <dgm:pt modelId="{765D4DD5-5046-4941-B237-6418B48D1830}">
      <dgm:prSet phldrT="[Tekst]" custT="1"/>
      <dgm:spPr/>
      <dgm:t>
        <a:bodyPr/>
        <a:lstStyle/>
        <a:p>
          <a:r>
            <a:rPr lang="pl-PL" sz="2000" dirty="0" smtClean="0"/>
            <a:t>SYMBOLIZUJĄ DOŚWIACZENIA OSOBISTE </a:t>
          </a:r>
          <a:endParaRPr lang="pl-PL" sz="2000" dirty="0"/>
        </a:p>
      </dgm:t>
    </dgm:pt>
    <dgm:pt modelId="{DC082AD8-2658-4C52-8953-A445C0EEBC05}" type="parTrans" cxnId="{8344E969-38FA-407A-BBF5-35F69B092405}">
      <dgm:prSet/>
      <dgm:spPr/>
      <dgm:t>
        <a:bodyPr/>
        <a:lstStyle/>
        <a:p>
          <a:endParaRPr lang="pl-PL"/>
        </a:p>
      </dgm:t>
    </dgm:pt>
    <dgm:pt modelId="{A2D14595-F188-4771-BD39-DFFC406CD764}" type="sibTrans" cxnId="{8344E969-38FA-407A-BBF5-35F69B092405}">
      <dgm:prSet/>
      <dgm:spPr/>
      <dgm:t>
        <a:bodyPr/>
        <a:lstStyle/>
        <a:p>
          <a:endParaRPr lang="pl-PL"/>
        </a:p>
      </dgm:t>
    </dgm:pt>
    <dgm:pt modelId="{25B7B7E7-8267-4D81-B8DE-FF1170E6746F}" type="pres">
      <dgm:prSet presAssocID="{3A5E516E-A605-49F2-993F-790CAE76AEE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FE54C99-93B9-4C20-A706-F2EF98F9C73A}" type="pres">
      <dgm:prSet presAssocID="{56290375-B8D1-45FC-BBCB-28204470C7AE}" presName="node" presStyleLbl="node1" presStyleIdx="0" presStyleCnt="5" custScaleX="114366" custScaleY="11349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5842A0-837C-4A6C-971B-3A1757B245FA}" type="pres">
      <dgm:prSet presAssocID="{F331FD8E-F93D-41D2-B9FC-F75BE7802F5E}" presName="sibTrans" presStyleLbl="sibTrans2D1" presStyleIdx="0" presStyleCnt="5"/>
      <dgm:spPr/>
      <dgm:t>
        <a:bodyPr/>
        <a:lstStyle/>
        <a:p>
          <a:endParaRPr lang="pl-PL"/>
        </a:p>
      </dgm:t>
    </dgm:pt>
    <dgm:pt modelId="{9351B160-478D-4B57-ADDE-9C712D9641D6}" type="pres">
      <dgm:prSet presAssocID="{F331FD8E-F93D-41D2-B9FC-F75BE7802F5E}" presName="connectorText" presStyleLbl="sibTrans2D1" presStyleIdx="0" presStyleCnt="5"/>
      <dgm:spPr/>
      <dgm:t>
        <a:bodyPr/>
        <a:lstStyle/>
        <a:p>
          <a:endParaRPr lang="pl-PL"/>
        </a:p>
      </dgm:t>
    </dgm:pt>
    <dgm:pt modelId="{76370D1D-D20F-4582-9F54-0075B2F8C3DF}" type="pres">
      <dgm:prSet presAssocID="{B2D32B3B-25D2-4046-A1DD-088E788B751B}" presName="node" presStyleLbl="node1" presStyleIdx="1" presStyleCnt="5" custScaleX="145108" custScaleY="145656" custRadScaleRad="123246" custRadScaleInc="105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83A3F3B-21DC-4CBB-8F12-6E22A0737DF1}" type="pres">
      <dgm:prSet presAssocID="{B6051AB6-8C90-4967-832F-21F0236D5D39}" presName="sibTrans" presStyleLbl="sibTrans2D1" presStyleIdx="1" presStyleCnt="5"/>
      <dgm:spPr/>
      <dgm:t>
        <a:bodyPr/>
        <a:lstStyle/>
        <a:p>
          <a:endParaRPr lang="pl-PL"/>
        </a:p>
      </dgm:t>
    </dgm:pt>
    <dgm:pt modelId="{0856E957-DC39-4DF0-BE88-7EA06DF0402D}" type="pres">
      <dgm:prSet presAssocID="{B6051AB6-8C90-4967-832F-21F0236D5D39}" presName="connectorText" presStyleLbl="sibTrans2D1" presStyleIdx="1" presStyleCnt="5"/>
      <dgm:spPr/>
      <dgm:t>
        <a:bodyPr/>
        <a:lstStyle/>
        <a:p>
          <a:endParaRPr lang="pl-PL"/>
        </a:p>
      </dgm:t>
    </dgm:pt>
    <dgm:pt modelId="{A59E1759-3785-4E28-8226-91C363548A6D}" type="pres">
      <dgm:prSet presAssocID="{D7F41497-F0F7-4212-A80C-A2D8EB16E991}" presName="node" presStyleLbl="node1" presStyleIdx="2" presStyleCnt="5" custRadScaleRad="122246" custRadScaleInc="-1248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7424FFE-7586-4162-9E6F-0CA4DF32D80C}" type="pres">
      <dgm:prSet presAssocID="{9D7B3F0F-48E9-4A4C-B89A-F67C0CBACF93}" presName="sibTrans" presStyleLbl="sibTrans2D1" presStyleIdx="2" presStyleCnt="5"/>
      <dgm:spPr/>
      <dgm:t>
        <a:bodyPr/>
        <a:lstStyle/>
        <a:p>
          <a:endParaRPr lang="pl-PL"/>
        </a:p>
      </dgm:t>
    </dgm:pt>
    <dgm:pt modelId="{8C2234C0-0E61-4302-8823-523006B89913}" type="pres">
      <dgm:prSet presAssocID="{9D7B3F0F-48E9-4A4C-B89A-F67C0CBACF93}" presName="connectorText" presStyleLbl="sibTrans2D1" presStyleIdx="2" presStyleCnt="5"/>
      <dgm:spPr/>
      <dgm:t>
        <a:bodyPr/>
        <a:lstStyle/>
        <a:p>
          <a:endParaRPr lang="pl-PL"/>
        </a:p>
      </dgm:t>
    </dgm:pt>
    <dgm:pt modelId="{29DFEFED-5511-4548-9821-A85265BACF47}" type="pres">
      <dgm:prSet presAssocID="{D2C1729B-B5B9-4F22-BD8B-A6872F9CA62F}" presName="node" presStyleLbl="node1" presStyleIdx="3" presStyleCnt="5" custScaleX="137220" custScaleY="132987" custRadScaleRad="124071" custRadScaleInc="2698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D132447-5196-48A1-9B24-39ED37A1D5C4}" type="pres">
      <dgm:prSet presAssocID="{5404878E-7456-4469-B9FE-477B9C1AB34B}" presName="sibTrans" presStyleLbl="sibTrans2D1" presStyleIdx="3" presStyleCnt="5"/>
      <dgm:spPr/>
      <dgm:t>
        <a:bodyPr/>
        <a:lstStyle/>
        <a:p>
          <a:endParaRPr lang="pl-PL"/>
        </a:p>
      </dgm:t>
    </dgm:pt>
    <dgm:pt modelId="{A86C5532-95DB-443F-8FBC-AB4B7F6798F9}" type="pres">
      <dgm:prSet presAssocID="{5404878E-7456-4469-B9FE-477B9C1AB34B}" presName="connectorText" presStyleLbl="sibTrans2D1" presStyleIdx="3" presStyleCnt="5"/>
      <dgm:spPr/>
      <dgm:t>
        <a:bodyPr/>
        <a:lstStyle/>
        <a:p>
          <a:endParaRPr lang="pl-PL"/>
        </a:p>
      </dgm:t>
    </dgm:pt>
    <dgm:pt modelId="{A8249C6C-7F2B-46DA-AB42-E91147145BAE}" type="pres">
      <dgm:prSet presAssocID="{765D4DD5-5046-4941-B237-6418B48D1830}" presName="node" presStyleLbl="node1" presStyleIdx="4" presStyleCnt="5" custScaleX="145659" custScaleY="117438" custRadScaleRad="122724" custRadScaleInc="905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68E4295-D3FD-420D-ABF0-E6AF9398200F}" type="pres">
      <dgm:prSet presAssocID="{A2D14595-F188-4771-BD39-DFFC406CD764}" presName="sibTrans" presStyleLbl="sibTrans2D1" presStyleIdx="4" presStyleCnt="5"/>
      <dgm:spPr/>
      <dgm:t>
        <a:bodyPr/>
        <a:lstStyle/>
        <a:p>
          <a:endParaRPr lang="pl-PL"/>
        </a:p>
      </dgm:t>
    </dgm:pt>
    <dgm:pt modelId="{BF635F35-0CCC-4DCE-8074-53F4834344A1}" type="pres">
      <dgm:prSet presAssocID="{A2D14595-F188-4771-BD39-DFFC406CD764}" presName="connectorText" presStyleLbl="sibTrans2D1" presStyleIdx="4" presStyleCnt="5"/>
      <dgm:spPr/>
      <dgm:t>
        <a:bodyPr/>
        <a:lstStyle/>
        <a:p>
          <a:endParaRPr lang="pl-PL"/>
        </a:p>
      </dgm:t>
    </dgm:pt>
  </dgm:ptLst>
  <dgm:cxnLst>
    <dgm:cxn modelId="{5E9075BC-2C02-409E-B9F9-3037A2C66A2A}" srcId="{3A5E516E-A605-49F2-993F-790CAE76AEE7}" destId="{B2D32B3B-25D2-4046-A1DD-088E788B751B}" srcOrd="1" destOrd="0" parTransId="{7D649B22-11C6-46A0-882F-C1178FC4DBFC}" sibTransId="{B6051AB6-8C90-4967-832F-21F0236D5D39}"/>
    <dgm:cxn modelId="{D87E2C45-3E21-4C78-AC7A-4D9D2BD44BB4}" type="presOf" srcId="{D2C1729B-B5B9-4F22-BD8B-A6872F9CA62F}" destId="{29DFEFED-5511-4548-9821-A85265BACF47}" srcOrd="0" destOrd="0" presId="urn:microsoft.com/office/officeart/2005/8/layout/cycle2"/>
    <dgm:cxn modelId="{28E96A35-B03A-44A7-ADB2-654A889F109D}" type="presOf" srcId="{765D4DD5-5046-4941-B237-6418B48D1830}" destId="{A8249C6C-7F2B-46DA-AB42-E91147145BAE}" srcOrd="0" destOrd="0" presId="urn:microsoft.com/office/officeart/2005/8/layout/cycle2"/>
    <dgm:cxn modelId="{107EBB25-1E8C-4E3E-A9F5-D08DFE1B02CB}" srcId="{3A5E516E-A605-49F2-993F-790CAE76AEE7}" destId="{D7F41497-F0F7-4212-A80C-A2D8EB16E991}" srcOrd="2" destOrd="0" parTransId="{A750AA7B-7627-40B1-BBA2-6FC314779D74}" sibTransId="{9D7B3F0F-48E9-4A4C-B89A-F67C0CBACF93}"/>
    <dgm:cxn modelId="{CE09AD19-3F7E-4ED5-AF96-8793DCDFCD84}" type="presOf" srcId="{B2D32B3B-25D2-4046-A1DD-088E788B751B}" destId="{76370D1D-D20F-4582-9F54-0075B2F8C3DF}" srcOrd="0" destOrd="0" presId="urn:microsoft.com/office/officeart/2005/8/layout/cycle2"/>
    <dgm:cxn modelId="{C4882C37-1918-4009-9F8C-58644C470F3F}" type="presOf" srcId="{B6051AB6-8C90-4967-832F-21F0236D5D39}" destId="{183A3F3B-21DC-4CBB-8F12-6E22A0737DF1}" srcOrd="0" destOrd="0" presId="urn:microsoft.com/office/officeart/2005/8/layout/cycle2"/>
    <dgm:cxn modelId="{8344E969-38FA-407A-BBF5-35F69B092405}" srcId="{3A5E516E-A605-49F2-993F-790CAE76AEE7}" destId="{765D4DD5-5046-4941-B237-6418B48D1830}" srcOrd="4" destOrd="0" parTransId="{DC082AD8-2658-4C52-8953-A445C0EEBC05}" sibTransId="{A2D14595-F188-4771-BD39-DFFC406CD764}"/>
    <dgm:cxn modelId="{F5118880-D37B-4346-B225-46579ED9463A}" type="presOf" srcId="{3A5E516E-A605-49F2-993F-790CAE76AEE7}" destId="{25B7B7E7-8267-4D81-B8DE-FF1170E6746F}" srcOrd="0" destOrd="0" presId="urn:microsoft.com/office/officeart/2005/8/layout/cycle2"/>
    <dgm:cxn modelId="{B4A9A947-E030-44D5-8F64-428D8381540B}" type="presOf" srcId="{D7F41497-F0F7-4212-A80C-A2D8EB16E991}" destId="{A59E1759-3785-4E28-8226-91C363548A6D}" srcOrd="0" destOrd="0" presId="urn:microsoft.com/office/officeart/2005/8/layout/cycle2"/>
    <dgm:cxn modelId="{93A1BC15-549B-4A90-9256-9CC8621219A8}" type="presOf" srcId="{56290375-B8D1-45FC-BBCB-28204470C7AE}" destId="{4FE54C99-93B9-4C20-A706-F2EF98F9C73A}" srcOrd="0" destOrd="0" presId="urn:microsoft.com/office/officeart/2005/8/layout/cycle2"/>
    <dgm:cxn modelId="{DD430DC1-13EB-46BA-B876-8A4A1C08BC88}" type="presOf" srcId="{9D7B3F0F-48E9-4A4C-B89A-F67C0CBACF93}" destId="{07424FFE-7586-4162-9E6F-0CA4DF32D80C}" srcOrd="0" destOrd="0" presId="urn:microsoft.com/office/officeart/2005/8/layout/cycle2"/>
    <dgm:cxn modelId="{EA35D100-45CA-4257-8B81-2D95758AF0AE}" type="presOf" srcId="{9D7B3F0F-48E9-4A4C-B89A-F67C0CBACF93}" destId="{8C2234C0-0E61-4302-8823-523006B89913}" srcOrd="1" destOrd="0" presId="urn:microsoft.com/office/officeart/2005/8/layout/cycle2"/>
    <dgm:cxn modelId="{2E29F790-BB16-4DB5-9CF3-05F72B9623A7}" type="presOf" srcId="{F331FD8E-F93D-41D2-B9FC-F75BE7802F5E}" destId="{D35842A0-837C-4A6C-971B-3A1757B245FA}" srcOrd="0" destOrd="0" presId="urn:microsoft.com/office/officeart/2005/8/layout/cycle2"/>
    <dgm:cxn modelId="{5B3FB043-5956-4A09-BD91-9D147582A176}" type="presOf" srcId="{5404878E-7456-4469-B9FE-477B9C1AB34B}" destId="{0D132447-5196-48A1-9B24-39ED37A1D5C4}" srcOrd="0" destOrd="0" presId="urn:microsoft.com/office/officeart/2005/8/layout/cycle2"/>
    <dgm:cxn modelId="{B694B3F9-02E9-4BE4-A077-232341355049}" type="presOf" srcId="{F331FD8E-F93D-41D2-B9FC-F75BE7802F5E}" destId="{9351B160-478D-4B57-ADDE-9C712D9641D6}" srcOrd="1" destOrd="0" presId="urn:microsoft.com/office/officeart/2005/8/layout/cycle2"/>
    <dgm:cxn modelId="{60E3ADB8-B45A-400B-986C-33D064612A42}" srcId="{3A5E516E-A605-49F2-993F-790CAE76AEE7}" destId="{56290375-B8D1-45FC-BBCB-28204470C7AE}" srcOrd="0" destOrd="0" parTransId="{399A89E6-0A38-4BAC-9610-896CE54A3F3F}" sibTransId="{F331FD8E-F93D-41D2-B9FC-F75BE7802F5E}"/>
    <dgm:cxn modelId="{5FAE43CE-EFD3-45D8-9DD7-A6E56F8D84A2}" srcId="{3A5E516E-A605-49F2-993F-790CAE76AEE7}" destId="{D2C1729B-B5B9-4F22-BD8B-A6872F9CA62F}" srcOrd="3" destOrd="0" parTransId="{F1AB06BD-7EC0-453C-98BA-856BD97BF17C}" sibTransId="{5404878E-7456-4469-B9FE-477B9C1AB34B}"/>
    <dgm:cxn modelId="{AE729ADA-20DC-473B-B27E-79A8BB66D8E1}" type="presOf" srcId="{A2D14595-F188-4771-BD39-DFFC406CD764}" destId="{BF635F35-0CCC-4DCE-8074-53F4834344A1}" srcOrd="1" destOrd="0" presId="urn:microsoft.com/office/officeart/2005/8/layout/cycle2"/>
    <dgm:cxn modelId="{EF2E5850-E55D-47FC-AA41-47573425CF75}" type="presOf" srcId="{5404878E-7456-4469-B9FE-477B9C1AB34B}" destId="{A86C5532-95DB-443F-8FBC-AB4B7F6798F9}" srcOrd="1" destOrd="0" presId="urn:microsoft.com/office/officeart/2005/8/layout/cycle2"/>
    <dgm:cxn modelId="{AF94D5E9-7025-4D06-A363-D47DDF4277C4}" type="presOf" srcId="{B6051AB6-8C90-4967-832F-21F0236D5D39}" destId="{0856E957-DC39-4DF0-BE88-7EA06DF0402D}" srcOrd="1" destOrd="0" presId="urn:microsoft.com/office/officeart/2005/8/layout/cycle2"/>
    <dgm:cxn modelId="{00D8C888-FB4E-42C4-8C45-A6291A4CD84C}" type="presOf" srcId="{A2D14595-F188-4771-BD39-DFFC406CD764}" destId="{A68E4295-D3FD-420D-ABF0-E6AF9398200F}" srcOrd="0" destOrd="0" presId="urn:microsoft.com/office/officeart/2005/8/layout/cycle2"/>
    <dgm:cxn modelId="{59B0719A-F4D6-4BE1-AA91-A6599782DF10}" type="presParOf" srcId="{25B7B7E7-8267-4D81-B8DE-FF1170E6746F}" destId="{4FE54C99-93B9-4C20-A706-F2EF98F9C73A}" srcOrd="0" destOrd="0" presId="urn:microsoft.com/office/officeart/2005/8/layout/cycle2"/>
    <dgm:cxn modelId="{22E723A6-F3C2-4384-95DB-582CB1321B30}" type="presParOf" srcId="{25B7B7E7-8267-4D81-B8DE-FF1170E6746F}" destId="{D35842A0-837C-4A6C-971B-3A1757B245FA}" srcOrd="1" destOrd="0" presId="urn:microsoft.com/office/officeart/2005/8/layout/cycle2"/>
    <dgm:cxn modelId="{EC93AD8A-1DE5-453D-8A8D-4B7278326833}" type="presParOf" srcId="{D35842A0-837C-4A6C-971B-3A1757B245FA}" destId="{9351B160-478D-4B57-ADDE-9C712D9641D6}" srcOrd="0" destOrd="0" presId="urn:microsoft.com/office/officeart/2005/8/layout/cycle2"/>
    <dgm:cxn modelId="{EA03DDB7-0EBC-4B9C-AC4E-BB1D46E868D3}" type="presParOf" srcId="{25B7B7E7-8267-4D81-B8DE-FF1170E6746F}" destId="{76370D1D-D20F-4582-9F54-0075B2F8C3DF}" srcOrd="2" destOrd="0" presId="urn:microsoft.com/office/officeart/2005/8/layout/cycle2"/>
    <dgm:cxn modelId="{E60CF824-1A6F-4AB8-ABB7-2598ED243698}" type="presParOf" srcId="{25B7B7E7-8267-4D81-B8DE-FF1170E6746F}" destId="{183A3F3B-21DC-4CBB-8F12-6E22A0737DF1}" srcOrd="3" destOrd="0" presId="urn:microsoft.com/office/officeart/2005/8/layout/cycle2"/>
    <dgm:cxn modelId="{96A1985B-0FEA-4D71-AEB4-79F42C8A8D5A}" type="presParOf" srcId="{183A3F3B-21DC-4CBB-8F12-6E22A0737DF1}" destId="{0856E957-DC39-4DF0-BE88-7EA06DF0402D}" srcOrd="0" destOrd="0" presId="urn:microsoft.com/office/officeart/2005/8/layout/cycle2"/>
    <dgm:cxn modelId="{832F5AC2-1528-4282-89A0-208196BFB32C}" type="presParOf" srcId="{25B7B7E7-8267-4D81-B8DE-FF1170E6746F}" destId="{A59E1759-3785-4E28-8226-91C363548A6D}" srcOrd="4" destOrd="0" presId="urn:microsoft.com/office/officeart/2005/8/layout/cycle2"/>
    <dgm:cxn modelId="{24F8C79D-7CA7-4667-83E8-9F8BA9086EA4}" type="presParOf" srcId="{25B7B7E7-8267-4D81-B8DE-FF1170E6746F}" destId="{07424FFE-7586-4162-9E6F-0CA4DF32D80C}" srcOrd="5" destOrd="0" presId="urn:microsoft.com/office/officeart/2005/8/layout/cycle2"/>
    <dgm:cxn modelId="{097FA231-7BBD-465B-A7E7-EDA08893B81B}" type="presParOf" srcId="{07424FFE-7586-4162-9E6F-0CA4DF32D80C}" destId="{8C2234C0-0E61-4302-8823-523006B89913}" srcOrd="0" destOrd="0" presId="urn:microsoft.com/office/officeart/2005/8/layout/cycle2"/>
    <dgm:cxn modelId="{DA738094-893E-4F08-B165-7C1E802BBEF5}" type="presParOf" srcId="{25B7B7E7-8267-4D81-B8DE-FF1170E6746F}" destId="{29DFEFED-5511-4548-9821-A85265BACF47}" srcOrd="6" destOrd="0" presId="urn:microsoft.com/office/officeart/2005/8/layout/cycle2"/>
    <dgm:cxn modelId="{30F75ADD-E2B3-444E-B15E-5C834B3398D3}" type="presParOf" srcId="{25B7B7E7-8267-4D81-B8DE-FF1170E6746F}" destId="{0D132447-5196-48A1-9B24-39ED37A1D5C4}" srcOrd="7" destOrd="0" presId="urn:microsoft.com/office/officeart/2005/8/layout/cycle2"/>
    <dgm:cxn modelId="{8163AF6D-7650-494B-A86B-EA352065E2B3}" type="presParOf" srcId="{0D132447-5196-48A1-9B24-39ED37A1D5C4}" destId="{A86C5532-95DB-443F-8FBC-AB4B7F6798F9}" srcOrd="0" destOrd="0" presId="urn:microsoft.com/office/officeart/2005/8/layout/cycle2"/>
    <dgm:cxn modelId="{5A742CBF-4DDA-4BAB-90E9-0A9C1DBD036B}" type="presParOf" srcId="{25B7B7E7-8267-4D81-B8DE-FF1170E6746F}" destId="{A8249C6C-7F2B-46DA-AB42-E91147145BAE}" srcOrd="8" destOrd="0" presId="urn:microsoft.com/office/officeart/2005/8/layout/cycle2"/>
    <dgm:cxn modelId="{E670632E-CCCE-42F4-AD09-95B3EC92B83E}" type="presParOf" srcId="{25B7B7E7-8267-4D81-B8DE-FF1170E6746F}" destId="{A68E4295-D3FD-420D-ABF0-E6AF9398200F}" srcOrd="9" destOrd="0" presId="urn:microsoft.com/office/officeart/2005/8/layout/cycle2"/>
    <dgm:cxn modelId="{2211E675-8E83-4F1B-9A1A-7BBC8A0435E3}" type="presParOf" srcId="{A68E4295-D3FD-420D-ABF0-E6AF9398200F}" destId="{BF635F35-0CCC-4DCE-8074-53F4834344A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3DF9D2-3946-4D58-99CA-02F7BD2E59A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47AB1AB-1773-493B-83E9-54E0A36483F6}">
      <dgm:prSet phldrT="[Tekst]" custT="1"/>
      <dgm:spPr>
        <a:solidFill>
          <a:srgbClr val="92D050"/>
        </a:solidFill>
      </dgm:spPr>
      <dgm:t>
        <a:bodyPr/>
        <a:lstStyle/>
        <a:p>
          <a:r>
            <a:rPr lang="pl-PL" sz="2000" dirty="0" smtClean="0"/>
            <a:t>DZIELENIE SIĘ DOŚWIADCZENIAMI</a:t>
          </a:r>
          <a:endParaRPr lang="pl-PL" sz="2000" dirty="0"/>
        </a:p>
      </dgm:t>
    </dgm:pt>
    <dgm:pt modelId="{C342669C-E5C0-4AC7-877C-12BE1C9A48DC}" type="parTrans" cxnId="{7EAC99F3-0A51-48CF-8F92-792C90A55162}">
      <dgm:prSet/>
      <dgm:spPr/>
      <dgm:t>
        <a:bodyPr/>
        <a:lstStyle/>
        <a:p>
          <a:endParaRPr lang="pl-PL"/>
        </a:p>
      </dgm:t>
    </dgm:pt>
    <dgm:pt modelId="{66FB6106-182C-469D-A3A5-ECB1BCEAF56E}" type="sibTrans" cxnId="{7EAC99F3-0A51-48CF-8F92-792C90A55162}">
      <dgm:prSet/>
      <dgm:spPr/>
      <dgm:t>
        <a:bodyPr/>
        <a:lstStyle/>
        <a:p>
          <a:endParaRPr lang="pl-PL"/>
        </a:p>
      </dgm:t>
    </dgm:pt>
    <dgm:pt modelId="{A954AB27-FB42-4B17-BDD6-B2C9CF057F5E}">
      <dgm:prSet phldrT="[Tekst]" custT="1"/>
      <dgm:spPr>
        <a:solidFill>
          <a:srgbClr val="FFC000"/>
        </a:solidFill>
      </dgm:spPr>
      <dgm:t>
        <a:bodyPr/>
        <a:lstStyle/>
        <a:p>
          <a:r>
            <a:rPr lang="pl-PL" sz="2000" dirty="0" smtClean="0"/>
            <a:t>KOMUNIKACJA</a:t>
          </a:r>
          <a:endParaRPr lang="pl-PL" sz="2000" dirty="0"/>
        </a:p>
      </dgm:t>
    </dgm:pt>
    <dgm:pt modelId="{32A8BCE5-C1A7-4E5C-B57F-8CB0662F189C}" type="parTrans" cxnId="{E0877728-F550-4A73-9A8C-2BB1FF241B82}">
      <dgm:prSet/>
      <dgm:spPr/>
      <dgm:t>
        <a:bodyPr/>
        <a:lstStyle/>
        <a:p>
          <a:endParaRPr lang="pl-PL"/>
        </a:p>
      </dgm:t>
    </dgm:pt>
    <dgm:pt modelId="{98619F1E-06F8-47CC-9B5F-7F0B72F61FE5}" type="sibTrans" cxnId="{E0877728-F550-4A73-9A8C-2BB1FF241B82}">
      <dgm:prSet/>
      <dgm:spPr/>
      <dgm:t>
        <a:bodyPr/>
        <a:lstStyle/>
        <a:p>
          <a:endParaRPr lang="pl-PL"/>
        </a:p>
      </dgm:t>
    </dgm:pt>
    <dgm:pt modelId="{24688D07-CFEE-43E9-922E-CB63D1747FEB}">
      <dgm:prSet phldrT="[Tekst]" custT="1"/>
      <dgm:spPr>
        <a:solidFill>
          <a:srgbClr val="00B0F0"/>
        </a:solidFill>
      </dgm:spPr>
      <dgm:t>
        <a:bodyPr/>
        <a:lstStyle/>
        <a:p>
          <a:r>
            <a:rPr lang="pl-PL" sz="2000" dirty="0" smtClean="0"/>
            <a:t>POZNAWANIE SIEBIE</a:t>
          </a:r>
          <a:endParaRPr lang="pl-PL" sz="2000" dirty="0"/>
        </a:p>
      </dgm:t>
    </dgm:pt>
    <dgm:pt modelId="{DAC3ADF2-FACC-4DAD-AFC2-314FC90F6114}" type="parTrans" cxnId="{45006DC4-B6B1-47AF-B06F-9036308C3702}">
      <dgm:prSet/>
      <dgm:spPr/>
      <dgm:t>
        <a:bodyPr/>
        <a:lstStyle/>
        <a:p>
          <a:endParaRPr lang="pl-PL"/>
        </a:p>
      </dgm:t>
    </dgm:pt>
    <dgm:pt modelId="{C17E35D7-2AE8-46F4-96AA-1A8F9D175470}" type="sibTrans" cxnId="{45006DC4-B6B1-47AF-B06F-9036308C3702}">
      <dgm:prSet/>
      <dgm:spPr/>
      <dgm:t>
        <a:bodyPr/>
        <a:lstStyle/>
        <a:p>
          <a:endParaRPr lang="pl-PL"/>
        </a:p>
      </dgm:t>
    </dgm:pt>
    <dgm:pt modelId="{FFDD67B0-E031-4284-BA94-F1FA3444F29B}" type="pres">
      <dgm:prSet presAssocID="{D53DF9D2-3946-4D58-99CA-02F7BD2E59A8}" presName="Name0" presStyleCnt="0">
        <dgm:presLayoutVars>
          <dgm:dir/>
          <dgm:animLvl val="lvl"/>
          <dgm:resizeHandles val="exact"/>
        </dgm:presLayoutVars>
      </dgm:prSet>
      <dgm:spPr/>
    </dgm:pt>
    <dgm:pt modelId="{52805D98-D20D-46DC-A477-D4198B66DFDB}" type="pres">
      <dgm:prSet presAssocID="{E47AB1AB-1773-493B-83E9-54E0A36483F6}" presName="parTxOnly" presStyleLbl="node1" presStyleIdx="0" presStyleCnt="3" custScaleX="168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C805E8-D73B-4233-A7A0-D5295A5DE206}" type="pres">
      <dgm:prSet presAssocID="{66FB6106-182C-469D-A3A5-ECB1BCEAF56E}" presName="parTxOnlySpace" presStyleCnt="0"/>
      <dgm:spPr/>
    </dgm:pt>
    <dgm:pt modelId="{1CB9B94C-3AAD-44D0-84E5-D31E3732854A}" type="pres">
      <dgm:prSet presAssocID="{A954AB27-FB42-4B17-BDD6-B2C9CF057F5E}" presName="parTxOnly" presStyleLbl="node1" presStyleIdx="1" presStyleCnt="3" custScaleX="1261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9B1656-0475-44F7-8E12-31DE69CD0EF0}" type="pres">
      <dgm:prSet presAssocID="{98619F1E-06F8-47CC-9B5F-7F0B72F61FE5}" presName="parTxOnlySpace" presStyleCnt="0"/>
      <dgm:spPr/>
    </dgm:pt>
    <dgm:pt modelId="{E46DE523-FF7A-41DE-AA14-3ADA19C67EF6}" type="pres">
      <dgm:prSet presAssocID="{24688D07-CFEE-43E9-922E-CB63D1747FEB}" presName="parTxOnly" presStyleLbl="node1" presStyleIdx="2" presStyleCnt="3" custLinFactNeighborX="-2872" custLinFactNeighborY="3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0877728-F550-4A73-9A8C-2BB1FF241B82}" srcId="{D53DF9D2-3946-4D58-99CA-02F7BD2E59A8}" destId="{A954AB27-FB42-4B17-BDD6-B2C9CF057F5E}" srcOrd="1" destOrd="0" parTransId="{32A8BCE5-C1A7-4E5C-B57F-8CB0662F189C}" sibTransId="{98619F1E-06F8-47CC-9B5F-7F0B72F61FE5}"/>
    <dgm:cxn modelId="{AE00CE8A-9AC1-4B09-939E-A1DEA6D2B731}" type="presOf" srcId="{24688D07-CFEE-43E9-922E-CB63D1747FEB}" destId="{E46DE523-FF7A-41DE-AA14-3ADA19C67EF6}" srcOrd="0" destOrd="0" presId="urn:microsoft.com/office/officeart/2005/8/layout/chevron1"/>
    <dgm:cxn modelId="{5D2636D0-F1D5-4A85-9E8C-139D5B8A5509}" type="presOf" srcId="{E47AB1AB-1773-493B-83E9-54E0A36483F6}" destId="{52805D98-D20D-46DC-A477-D4198B66DFDB}" srcOrd="0" destOrd="0" presId="urn:microsoft.com/office/officeart/2005/8/layout/chevron1"/>
    <dgm:cxn modelId="{A553D6C6-EF4A-447E-B0EC-9D7D21674CD8}" type="presOf" srcId="{A954AB27-FB42-4B17-BDD6-B2C9CF057F5E}" destId="{1CB9B94C-3AAD-44D0-84E5-D31E3732854A}" srcOrd="0" destOrd="0" presId="urn:microsoft.com/office/officeart/2005/8/layout/chevron1"/>
    <dgm:cxn modelId="{45006DC4-B6B1-47AF-B06F-9036308C3702}" srcId="{D53DF9D2-3946-4D58-99CA-02F7BD2E59A8}" destId="{24688D07-CFEE-43E9-922E-CB63D1747FEB}" srcOrd="2" destOrd="0" parTransId="{DAC3ADF2-FACC-4DAD-AFC2-314FC90F6114}" sibTransId="{C17E35D7-2AE8-46F4-96AA-1A8F9D175470}"/>
    <dgm:cxn modelId="{7EAC99F3-0A51-48CF-8F92-792C90A55162}" srcId="{D53DF9D2-3946-4D58-99CA-02F7BD2E59A8}" destId="{E47AB1AB-1773-493B-83E9-54E0A36483F6}" srcOrd="0" destOrd="0" parTransId="{C342669C-E5C0-4AC7-877C-12BE1C9A48DC}" sibTransId="{66FB6106-182C-469D-A3A5-ECB1BCEAF56E}"/>
    <dgm:cxn modelId="{E7936784-F66E-4D75-B19F-790227323D07}" type="presOf" srcId="{D53DF9D2-3946-4D58-99CA-02F7BD2E59A8}" destId="{FFDD67B0-E031-4284-BA94-F1FA3444F29B}" srcOrd="0" destOrd="0" presId="urn:microsoft.com/office/officeart/2005/8/layout/chevron1"/>
    <dgm:cxn modelId="{62D89B63-B7F4-404A-9F7A-2E1746A8A125}" type="presParOf" srcId="{FFDD67B0-E031-4284-BA94-F1FA3444F29B}" destId="{52805D98-D20D-46DC-A477-D4198B66DFDB}" srcOrd="0" destOrd="0" presId="urn:microsoft.com/office/officeart/2005/8/layout/chevron1"/>
    <dgm:cxn modelId="{02C59545-06D2-4E50-9DE8-F81C4B1AD275}" type="presParOf" srcId="{FFDD67B0-E031-4284-BA94-F1FA3444F29B}" destId="{EFC805E8-D73B-4233-A7A0-D5295A5DE206}" srcOrd="1" destOrd="0" presId="urn:microsoft.com/office/officeart/2005/8/layout/chevron1"/>
    <dgm:cxn modelId="{87DFE51E-0E4F-4F57-921E-B4D864E5BC68}" type="presParOf" srcId="{FFDD67B0-E031-4284-BA94-F1FA3444F29B}" destId="{1CB9B94C-3AAD-44D0-84E5-D31E3732854A}" srcOrd="2" destOrd="0" presId="urn:microsoft.com/office/officeart/2005/8/layout/chevron1"/>
    <dgm:cxn modelId="{B3D4552C-9564-442E-A94A-900D0BE2E497}" type="presParOf" srcId="{FFDD67B0-E031-4284-BA94-F1FA3444F29B}" destId="{819B1656-0475-44F7-8E12-31DE69CD0EF0}" srcOrd="3" destOrd="0" presId="urn:microsoft.com/office/officeart/2005/8/layout/chevron1"/>
    <dgm:cxn modelId="{CE1F8BE8-9BD7-4124-9481-1A7EE743C5C8}" type="presParOf" srcId="{FFDD67B0-E031-4284-BA94-F1FA3444F29B}" destId="{E46DE523-FF7A-41DE-AA14-3ADA19C67EF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5D84D0-E168-4F40-99A0-EE323C10549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5F41BBF-5E6F-4C9E-BDC0-0546ED4EAC06}">
      <dgm:prSet phldrT="[Tekst]"/>
      <dgm:spPr/>
      <dgm:t>
        <a:bodyPr/>
        <a:lstStyle/>
        <a:p>
          <a:r>
            <a:rPr lang="pl-PL" b="1" dirty="0" smtClean="0">
              <a:solidFill>
                <a:srgbClr val="FF0000"/>
              </a:solidFill>
            </a:rPr>
            <a:t>ROZUMIENIE </a:t>
          </a:r>
        </a:p>
        <a:p>
          <a:r>
            <a:rPr lang="pl-PL" b="1" dirty="0" smtClean="0">
              <a:solidFill>
                <a:srgbClr val="FF0000"/>
              </a:solidFill>
            </a:rPr>
            <a:t>ZE SŁUCHU</a:t>
          </a:r>
        </a:p>
        <a:p>
          <a:r>
            <a:rPr lang="pl-PL" b="1" dirty="0" smtClean="0">
              <a:solidFill>
                <a:srgbClr val="0070C0"/>
              </a:solidFill>
            </a:rPr>
            <a:t>POPRAWIANIE BŁĘDÓW</a:t>
          </a:r>
          <a:endParaRPr lang="pl-PL" b="1" dirty="0">
            <a:solidFill>
              <a:srgbClr val="0070C0"/>
            </a:solidFill>
          </a:endParaRPr>
        </a:p>
      </dgm:t>
    </dgm:pt>
    <dgm:pt modelId="{AF7BDF43-0D3D-49F2-B58E-07A2963BAFFD}" type="parTrans" cxnId="{AEFBC4F4-D032-494C-B318-7FEB3B42B83B}">
      <dgm:prSet/>
      <dgm:spPr/>
      <dgm:t>
        <a:bodyPr/>
        <a:lstStyle/>
        <a:p>
          <a:endParaRPr lang="pl-PL"/>
        </a:p>
      </dgm:t>
    </dgm:pt>
    <dgm:pt modelId="{370FF6E4-4E47-47BF-97B7-60738DA8ED13}" type="sibTrans" cxnId="{AEFBC4F4-D032-494C-B318-7FEB3B42B83B}">
      <dgm:prSet/>
      <dgm:spPr/>
      <dgm:t>
        <a:bodyPr/>
        <a:lstStyle/>
        <a:p>
          <a:endParaRPr lang="pl-PL"/>
        </a:p>
      </dgm:t>
    </dgm:pt>
    <dgm:pt modelId="{6B6D1067-3FF7-46E0-A47E-C272F1DEBD31}">
      <dgm:prSet phldrT="[Tekst]"/>
      <dgm:spPr>
        <a:solidFill>
          <a:srgbClr val="FFC000"/>
        </a:solidFill>
      </dgm:spPr>
      <dgm:t>
        <a:bodyPr/>
        <a:lstStyle/>
        <a:p>
          <a:r>
            <a:rPr lang="pl-PL" dirty="0" smtClean="0"/>
            <a:t>MALOWANE</a:t>
          </a:r>
          <a:endParaRPr lang="pl-PL" dirty="0"/>
        </a:p>
      </dgm:t>
    </dgm:pt>
    <dgm:pt modelId="{80D1A780-D056-4094-8F55-A9A57C15EE32}" type="parTrans" cxnId="{3200AB09-3A8F-49E1-AD63-644AE59B9488}">
      <dgm:prSet/>
      <dgm:spPr/>
      <dgm:t>
        <a:bodyPr/>
        <a:lstStyle/>
        <a:p>
          <a:endParaRPr lang="pl-PL"/>
        </a:p>
      </dgm:t>
    </dgm:pt>
    <dgm:pt modelId="{8BF84E55-A4E3-4827-A181-A647ACDAF965}" type="sibTrans" cxnId="{3200AB09-3A8F-49E1-AD63-644AE59B9488}">
      <dgm:prSet/>
      <dgm:spPr/>
      <dgm:t>
        <a:bodyPr/>
        <a:lstStyle/>
        <a:p>
          <a:endParaRPr lang="pl-PL"/>
        </a:p>
      </dgm:t>
    </dgm:pt>
    <dgm:pt modelId="{77AAE7B9-B8EC-4501-95A7-DBC87239C86A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 smtClean="0"/>
            <a:t>SZALONE</a:t>
          </a:r>
          <a:endParaRPr lang="pl-PL" dirty="0"/>
        </a:p>
      </dgm:t>
    </dgm:pt>
    <dgm:pt modelId="{FCDCA464-E2C6-44DA-AC55-A72EA022211D}" type="parTrans" cxnId="{219DFC2A-B2D7-4F61-9AA2-B2150DC1CF0A}">
      <dgm:prSet/>
      <dgm:spPr/>
      <dgm:t>
        <a:bodyPr/>
        <a:lstStyle/>
        <a:p>
          <a:endParaRPr lang="pl-PL"/>
        </a:p>
      </dgm:t>
    </dgm:pt>
    <dgm:pt modelId="{1B2EB172-EEAD-48B3-97E5-0CDA314F5C4C}" type="sibTrans" cxnId="{219DFC2A-B2D7-4F61-9AA2-B2150DC1CF0A}">
      <dgm:prSet/>
      <dgm:spPr/>
      <dgm:t>
        <a:bodyPr/>
        <a:lstStyle/>
        <a:p>
          <a:endParaRPr lang="pl-PL"/>
        </a:p>
      </dgm:t>
    </dgm:pt>
    <dgm:pt modelId="{39A563C8-1DFD-4011-A84F-0046654A4CEE}">
      <dgm:prSet phldrT="[Tekst]"/>
      <dgm:spPr/>
      <dgm:t>
        <a:bodyPr/>
        <a:lstStyle/>
        <a:p>
          <a:r>
            <a:rPr lang="pl-PL" b="1" dirty="0" smtClean="0">
              <a:solidFill>
                <a:srgbClr val="FF0000"/>
              </a:solidFill>
            </a:rPr>
            <a:t>ZABAWA</a:t>
          </a:r>
        </a:p>
        <a:p>
          <a:r>
            <a:rPr lang="pl-PL" b="1" dirty="0" smtClean="0">
              <a:solidFill>
                <a:srgbClr val="0070C0"/>
              </a:solidFill>
            </a:rPr>
            <a:t>WSTĘP DO DYSKUSJI</a:t>
          </a:r>
          <a:endParaRPr lang="pl-PL" b="1" dirty="0">
            <a:solidFill>
              <a:srgbClr val="0070C0"/>
            </a:solidFill>
          </a:endParaRPr>
        </a:p>
      </dgm:t>
    </dgm:pt>
    <dgm:pt modelId="{78F2AC3B-F164-4828-9B48-2344393757AD}" type="parTrans" cxnId="{77511BEA-063C-4651-8917-F2AE03DA1087}">
      <dgm:prSet/>
      <dgm:spPr/>
      <dgm:t>
        <a:bodyPr/>
        <a:lstStyle/>
        <a:p>
          <a:endParaRPr lang="pl-PL"/>
        </a:p>
      </dgm:t>
    </dgm:pt>
    <dgm:pt modelId="{9D24BFB9-BD11-4D45-A00A-A000F34FA479}" type="sibTrans" cxnId="{77511BEA-063C-4651-8917-F2AE03DA1087}">
      <dgm:prSet/>
      <dgm:spPr/>
      <dgm:t>
        <a:bodyPr/>
        <a:lstStyle/>
        <a:p>
          <a:endParaRPr lang="pl-PL"/>
        </a:p>
      </dgm:t>
    </dgm:pt>
    <dgm:pt modelId="{E9B5D549-88AD-4C22-AAA3-AE062D6ED5CF}">
      <dgm:prSet phldrT="[Tekst]"/>
      <dgm:spPr>
        <a:solidFill>
          <a:srgbClr val="8A961A"/>
        </a:solidFill>
      </dgm:spPr>
      <dgm:t>
        <a:bodyPr/>
        <a:lstStyle/>
        <a:p>
          <a:r>
            <a:rPr lang="pl-PL" dirty="0" smtClean="0"/>
            <a:t>SZYBKIE</a:t>
          </a:r>
          <a:endParaRPr lang="pl-PL" dirty="0"/>
        </a:p>
      </dgm:t>
    </dgm:pt>
    <dgm:pt modelId="{710BF6F6-6B98-46C2-A4F2-8232FBF2F541}" type="parTrans" cxnId="{BA2B1DD8-033A-439B-A5CD-08CB8260D691}">
      <dgm:prSet/>
      <dgm:spPr/>
      <dgm:t>
        <a:bodyPr/>
        <a:lstStyle/>
        <a:p>
          <a:endParaRPr lang="pl-PL"/>
        </a:p>
      </dgm:t>
    </dgm:pt>
    <dgm:pt modelId="{9418426C-B566-4712-90E2-B911B274DA66}" type="sibTrans" cxnId="{BA2B1DD8-033A-439B-A5CD-08CB8260D691}">
      <dgm:prSet/>
      <dgm:spPr/>
      <dgm:t>
        <a:bodyPr/>
        <a:lstStyle/>
        <a:p>
          <a:endParaRPr lang="pl-PL"/>
        </a:p>
      </dgm:t>
    </dgm:pt>
    <dgm:pt modelId="{BA8A8376-FFD9-4AF1-94FF-AFF555DC7EC2}">
      <dgm:prSet phldrT="[Tekst]"/>
      <dgm:spPr>
        <a:solidFill>
          <a:srgbClr val="946B95"/>
        </a:solidFill>
      </dgm:spPr>
      <dgm:t>
        <a:bodyPr/>
        <a:lstStyle/>
        <a:p>
          <a:r>
            <a:rPr lang="pl-PL" dirty="0" smtClean="0"/>
            <a:t>KONTROLOWANE</a:t>
          </a:r>
          <a:endParaRPr lang="pl-PL" dirty="0"/>
        </a:p>
      </dgm:t>
    </dgm:pt>
    <dgm:pt modelId="{8A96BE11-00DD-4327-8436-503D65B52145}" type="parTrans" cxnId="{B3ADE8AD-8F1B-4118-8B54-C53A5A62BF36}">
      <dgm:prSet/>
      <dgm:spPr/>
      <dgm:t>
        <a:bodyPr/>
        <a:lstStyle/>
        <a:p>
          <a:endParaRPr lang="pl-PL"/>
        </a:p>
      </dgm:t>
    </dgm:pt>
    <dgm:pt modelId="{E419CC8A-BE44-4CF1-8964-A29617609982}" type="sibTrans" cxnId="{B3ADE8AD-8F1B-4118-8B54-C53A5A62BF36}">
      <dgm:prSet/>
      <dgm:spPr/>
      <dgm:t>
        <a:bodyPr/>
        <a:lstStyle/>
        <a:p>
          <a:endParaRPr lang="pl-PL"/>
        </a:p>
      </dgm:t>
    </dgm:pt>
    <dgm:pt modelId="{ED700DEB-EFEA-4497-9A94-A4192EC0D339}">
      <dgm:prSet phldrT="[Tekst]"/>
      <dgm:spPr/>
      <dgm:t>
        <a:bodyPr/>
        <a:lstStyle/>
        <a:p>
          <a:r>
            <a:rPr lang="pl-PL" b="1" dirty="0" smtClean="0">
              <a:solidFill>
                <a:srgbClr val="FF0000"/>
              </a:solidFill>
            </a:rPr>
            <a:t>ĆWICZENIE PISOWNI</a:t>
          </a:r>
        </a:p>
        <a:p>
          <a:r>
            <a:rPr lang="pl-PL" b="1" dirty="0" smtClean="0">
              <a:solidFill>
                <a:srgbClr val="0070C0"/>
              </a:solidFill>
            </a:rPr>
            <a:t>SKUPIENIE </a:t>
          </a:r>
        </a:p>
        <a:p>
          <a:r>
            <a:rPr lang="pl-PL" b="1" dirty="0" smtClean="0">
              <a:solidFill>
                <a:srgbClr val="0070C0"/>
              </a:solidFill>
            </a:rPr>
            <a:t>UWAGI </a:t>
          </a:r>
          <a:endParaRPr lang="pl-PL" b="1" dirty="0">
            <a:solidFill>
              <a:srgbClr val="0070C0"/>
            </a:solidFill>
          </a:endParaRPr>
        </a:p>
      </dgm:t>
    </dgm:pt>
    <dgm:pt modelId="{4FE8B062-F0D7-4C84-A25A-E317C1477AB3}" type="parTrans" cxnId="{232BABC9-8CFF-41F4-B85D-25847C159A28}">
      <dgm:prSet/>
      <dgm:spPr/>
      <dgm:t>
        <a:bodyPr/>
        <a:lstStyle/>
        <a:p>
          <a:endParaRPr lang="pl-PL"/>
        </a:p>
      </dgm:t>
    </dgm:pt>
    <dgm:pt modelId="{69A3BAC6-B2EF-4B16-B241-E3D4C56D6A87}" type="sibTrans" cxnId="{232BABC9-8CFF-41F4-B85D-25847C159A28}">
      <dgm:prSet/>
      <dgm:spPr/>
      <dgm:t>
        <a:bodyPr/>
        <a:lstStyle/>
        <a:p>
          <a:endParaRPr lang="pl-PL"/>
        </a:p>
      </dgm:t>
    </dgm:pt>
    <dgm:pt modelId="{C615AB86-EB24-409D-B633-011A2A9A0980}">
      <dgm:prSet phldrT="[Tekst]"/>
      <dgm:spPr>
        <a:solidFill>
          <a:srgbClr val="C66146"/>
        </a:solidFill>
      </dgm:spPr>
      <dgm:t>
        <a:bodyPr/>
        <a:lstStyle/>
        <a:p>
          <a:r>
            <a:rPr lang="pl-PL" dirty="0" smtClean="0"/>
            <a:t>INTERAKTYWNE</a:t>
          </a:r>
          <a:endParaRPr lang="pl-PL" dirty="0"/>
        </a:p>
      </dgm:t>
    </dgm:pt>
    <dgm:pt modelId="{039305B7-7CF2-4267-97D1-E005A05D670C}" type="parTrans" cxnId="{722F5A6B-D84B-4AD2-850A-39529B60E61F}">
      <dgm:prSet/>
      <dgm:spPr/>
      <dgm:t>
        <a:bodyPr/>
        <a:lstStyle/>
        <a:p>
          <a:endParaRPr lang="pl-PL"/>
        </a:p>
      </dgm:t>
    </dgm:pt>
    <dgm:pt modelId="{D559F0C0-4792-4D55-8325-FE924F93C6DF}" type="sibTrans" cxnId="{722F5A6B-D84B-4AD2-850A-39529B60E61F}">
      <dgm:prSet/>
      <dgm:spPr/>
      <dgm:t>
        <a:bodyPr/>
        <a:lstStyle/>
        <a:p>
          <a:endParaRPr lang="pl-PL"/>
        </a:p>
      </dgm:t>
    </dgm:pt>
    <dgm:pt modelId="{533E6B86-CDF8-4B52-A3ED-1C00595B0E31}">
      <dgm:prSet phldrT="[Tekst]"/>
      <dgm:spPr/>
      <dgm:t>
        <a:bodyPr/>
        <a:lstStyle/>
        <a:p>
          <a:r>
            <a:rPr lang="pl-PL" dirty="0" smtClean="0"/>
            <a:t>BIEGANE</a:t>
          </a:r>
          <a:endParaRPr lang="pl-PL" dirty="0"/>
        </a:p>
      </dgm:t>
    </dgm:pt>
    <dgm:pt modelId="{5746B059-7745-46AF-AE64-77E1292A9045}" type="parTrans" cxnId="{2CDD7F98-5ECE-46B3-814C-4025014F15EB}">
      <dgm:prSet/>
      <dgm:spPr/>
      <dgm:t>
        <a:bodyPr/>
        <a:lstStyle/>
        <a:p>
          <a:endParaRPr lang="pl-PL"/>
        </a:p>
      </dgm:t>
    </dgm:pt>
    <dgm:pt modelId="{3F064BBC-26E7-44DC-99D7-79A35ADD286C}" type="sibTrans" cxnId="{2CDD7F98-5ECE-46B3-814C-4025014F15EB}">
      <dgm:prSet/>
      <dgm:spPr/>
      <dgm:t>
        <a:bodyPr/>
        <a:lstStyle/>
        <a:p>
          <a:endParaRPr lang="pl-PL"/>
        </a:p>
      </dgm:t>
    </dgm:pt>
    <dgm:pt modelId="{E97615BD-2741-493D-8C56-B8860174E637}" type="pres">
      <dgm:prSet presAssocID="{9E5D84D0-E168-4F40-99A0-EE323C10549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5ED76E2-D0B7-4D94-A9ED-01F111013A32}" type="pres">
      <dgm:prSet presAssocID="{D5F41BBF-5E6F-4C9E-BDC0-0546ED4EAC06}" presName="compNode" presStyleCnt="0"/>
      <dgm:spPr/>
    </dgm:pt>
    <dgm:pt modelId="{343DC780-3C04-49F0-BDA7-DA355D27C601}" type="pres">
      <dgm:prSet presAssocID="{D5F41BBF-5E6F-4C9E-BDC0-0546ED4EAC06}" presName="aNode" presStyleLbl="bgShp" presStyleIdx="0" presStyleCnt="3" custLinFactNeighborX="-14949"/>
      <dgm:spPr/>
      <dgm:t>
        <a:bodyPr/>
        <a:lstStyle/>
        <a:p>
          <a:endParaRPr lang="pl-PL"/>
        </a:p>
      </dgm:t>
    </dgm:pt>
    <dgm:pt modelId="{A7E7EF18-18C1-4E8E-8F5B-24698EB1EA94}" type="pres">
      <dgm:prSet presAssocID="{D5F41BBF-5E6F-4C9E-BDC0-0546ED4EAC06}" presName="textNode" presStyleLbl="bgShp" presStyleIdx="0" presStyleCnt="3"/>
      <dgm:spPr/>
      <dgm:t>
        <a:bodyPr/>
        <a:lstStyle/>
        <a:p>
          <a:endParaRPr lang="pl-PL"/>
        </a:p>
      </dgm:t>
    </dgm:pt>
    <dgm:pt modelId="{2381AA22-0DCF-4F68-8EA4-3E50660B7CA0}" type="pres">
      <dgm:prSet presAssocID="{D5F41BBF-5E6F-4C9E-BDC0-0546ED4EAC06}" presName="compChildNode" presStyleCnt="0"/>
      <dgm:spPr/>
    </dgm:pt>
    <dgm:pt modelId="{FB534C4E-91EA-4C6C-A38D-5B4E16A2FBD5}" type="pres">
      <dgm:prSet presAssocID="{D5F41BBF-5E6F-4C9E-BDC0-0546ED4EAC06}" presName="theInnerList" presStyleCnt="0"/>
      <dgm:spPr/>
    </dgm:pt>
    <dgm:pt modelId="{CB7B9784-7998-4783-9BCC-F0715FC1A6D9}" type="pres">
      <dgm:prSet presAssocID="{6B6D1067-3FF7-46E0-A47E-C272F1DEBD3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68B4737-F67A-4864-9981-5B073E57122E}" type="pres">
      <dgm:prSet presAssocID="{6B6D1067-3FF7-46E0-A47E-C272F1DEBD31}" presName="aSpace2" presStyleCnt="0"/>
      <dgm:spPr/>
    </dgm:pt>
    <dgm:pt modelId="{634F48E0-10CB-4947-A0D5-225A8F511AF2}" type="pres">
      <dgm:prSet presAssocID="{77AAE7B9-B8EC-4501-95A7-DBC87239C86A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EB0B9B-3525-42FF-AF9C-4F3F46797B5F}" type="pres">
      <dgm:prSet presAssocID="{D5F41BBF-5E6F-4C9E-BDC0-0546ED4EAC06}" presName="aSpace" presStyleCnt="0"/>
      <dgm:spPr/>
    </dgm:pt>
    <dgm:pt modelId="{8AFA98C4-4C1E-470D-A859-CE83DA7092FA}" type="pres">
      <dgm:prSet presAssocID="{39A563C8-1DFD-4011-A84F-0046654A4CEE}" presName="compNode" presStyleCnt="0"/>
      <dgm:spPr/>
    </dgm:pt>
    <dgm:pt modelId="{34693FEB-5F64-42B8-BCE9-3CF8F969D7EC}" type="pres">
      <dgm:prSet presAssocID="{39A563C8-1DFD-4011-A84F-0046654A4CEE}" presName="aNode" presStyleLbl="bgShp" presStyleIdx="1" presStyleCnt="3"/>
      <dgm:spPr/>
      <dgm:t>
        <a:bodyPr/>
        <a:lstStyle/>
        <a:p>
          <a:endParaRPr lang="pl-PL"/>
        </a:p>
      </dgm:t>
    </dgm:pt>
    <dgm:pt modelId="{1F23171F-BF51-44AA-9A0F-EC33CAED0D66}" type="pres">
      <dgm:prSet presAssocID="{39A563C8-1DFD-4011-A84F-0046654A4CEE}" presName="textNode" presStyleLbl="bgShp" presStyleIdx="1" presStyleCnt="3"/>
      <dgm:spPr/>
      <dgm:t>
        <a:bodyPr/>
        <a:lstStyle/>
        <a:p>
          <a:endParaRPr lang="pl-PL"/>
        </a:p>
      </dgm:t>
    </dgm:pt>
    <dgm:pt modelId="{89FE3CC8-1C2E-4E05-985A-9FB2499F03D1}" type="pres">
      <dgm:prSet presAssocID="{39A563C8-1DFD-4011-A84F-0046654A4CEE}" presName="compChildNode" presStyleCnt="0"/>
      <dgm:spPr/>
    </dgm:pt>
    <dgm:pt modelId="{DDB50E97-D74B-42CB-9B7A-CA331D8B1367}" type="pres">
      <dgm:prSet presAssocID="{39A563C8-1DFD-4011-A84F-0046654A4CEE}" presName="theInnerList" presStyleCnt="0"/>
      <dgm:spPr/>
    </dgm:pt>
    <dgm:pt modelId="{5A9A844C-8EBD-45DF-961E-007AB7C8C022}" type="pres">
      <dgm:prSet presAssocID="{E9B5D549-88AD-4C22-AAA3-AE062D6ED5CF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792AAB1-0BAD-4C57-9D2C-8C578651BEB9}" type="pres">
      <dgm:prSet presAssocID="{E9B5D549-88AD-4C22-AAA3-AE062D6ED5CF}" presName="aSpace2" presStyleCnt="0"/>
      <dgm:spPr/>
    </dgm:pt>
    <dgm:pt modelId="{D4208306-15F2-4A7F-9E64-B3794D8E0B00}" type="pres">
      <dgm:prSet presAssocID="{BA8A8376-FFD9-4AF1-94FF-AFF555DC7EC2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E3CB5E0-D6E9-4DBF-93BA-EA495612CD16}" type="pres">
      <dgm:prSet presAssocID="{39A563C8-1DFD-4011-A84F-0046654A4CEE}" presName="aSpace" presStyleCnt="0"/>
      <dgm:spPr/>
    </dgm:pt>
    <dgm:pt modelId="{8BFF9168-57EA-41C3-BCA7-F924E6D9F6D5}" type="pres">
      <dgm:prSet presAssocID="{ED700DEB-EFEA-4497-9A94-A4192EC0D339}" presName="compNode" presStyleCnt="0"/>
      <dgm:spPr/>
    </dgm:pt>
    <dgm:pt modelId="{963B72D8-385B-497B-BD9B-F72432759F2E}" type="pres">
      <dgm:prSet presAssocID="{ED700DEB-EFEA-4497-9A94-A4192EC0D339}" presName="aNode" presStyleLbl="bgShp" presStyleIdx="2" presStyleCnt="3" custLinFactNeighborX="5634" custLinFactNeighborY="3896"/>
      <dgm:spPr/>
      <dgm:t>
        <a:bodyPr/>
        <a:lstStyle/>
        <a:p>
          <a:endParaRPr lang="pl-PL"/>
        </a:p>
      </dgm:t>
    </dgm:pt>
    <dgm:pt modelId="{41D60DC7-C2DA-4678-8119-16D46056E3F5}" type="pres">
      <dgm:prSet presAssocID="{ED700DEB-EFEA-4497-9A94-A4192EC0D339}" presName="textNode" presStyleLbl="bgShp" presStyleIdx="2" presStyleCnt="3"/>
      <dgm:spPr/>
      <dgm:t>
        <a:bodyPr/>
        <a:lstStyle/>
        <a:p>
          <a:endParaRPr lang="pl-PL"/>
        </a:p>
      </dgm:t>
    </dgm:pt>
    <dgm:pt modelId="{5CFB9E67-4915-4B9F-9D7D-722FD72FB95D}" type="pres">
      <dgm:prSet presAssocID="{ED700DEB-EFEA-4497-9A94-A4192EC0D339}" presName="compChildNode" presStyleCnt="0"/>
      <dgm:spPr/>
    </dgm:pt>
    <dgm:pt modelId="{F80D1359-DD6A-423C-9CA4-615109DFE357}" type="pres">
      <dgm:prSet presAssocID="{ED700DEB-EFEA-4497-9A94-A4192EC0D339}" presName="theInnerList" presStyleCnt="0"/>
      <dgm:spPr/>
    </dgm:pt>
    <dgm:pt modelId="{B2160024-8CF4-467A-8F1E-7BE735FD240F}" type="pres">
      <dgm:prSet presAssocID="{C615AB86-EB24-409D-B633-011A2A9A0980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290D51A-CB08-41A5-9BBD-E1AD2F10AC04}" type="pres">
      <dgm:prSet presAssocID="{C615AB86-EB24-409D-B633-011A2A9A0980}" presName="aSpace2" presStyleCnt="0"/>
      <dgm:spPr/>
    </dgm:pt>
    <dgm:pt modelId="{E6709219-34AA-4E95-91CF-F65BA97558A6}" type="pres">
      <dgm:prSet presAssocID="{533E6B86-CDF8-4B52-A3ED-1C00595B0E31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01BA738-7B22-40F6-A593-AEA05286B78F}" type="presOf" srcId="{ED700DEB-EFEA-4497-9A94-A4192EC0D339}" destId="{963B72D8-385B-497B-BD9B-F72432759F2E}" srcOrd="0" destOrd="0" presId="urn:microsoft.com/office/officeart/2005/8/layout/lProcess2"/>
    <dgm:cxn modelId="{2CDD7F98-5ECE-46B3-814C-4025014F15EB}" srcId="{ED700DEB-EFEA-4497-9A94-A4192EC0D339}" destId="{533E6B86-CDF8-4B52-A3ED-1C00595B0E31}" srcOrd="1" destOrd="0" parTransId="{5746B059-7745-46AF-AE64-77E1292A9045}" sibTransId="{3F064BBC-26E7-44DC-99D7-79A35ADD286C}"/>
    <dgm:cxn modelId="{219DFC2A-B2D7-4F61-9AA2-B2150DC1CF0A}" srcId="{D5F41BBF-5E6F-4C9E-BDC0-0546ED4EAC06}" destId="{77AAE7B9-B8EC-4501-95A7-DBC87239C86A}" srcOrd="1" destOrd="0" parTransId="{FCDCA464-E2C6-44DA-AC55-A72EA022211D}" sibTransId="{1B2EB172-EEAD-48B3-97E5-0CDA314F5C4C}"/>
    <dgm:cxn modelId="{326C9AB5-DA4B-45FF-A3B6-B3EB5CF32ECE}" type="presOf" srcId="{D5F41BBF-5E6F-4C9E-BDC0-0546ED4EAC06}" destId="{343DC780-3C04-49F0-BDA7-DA355D27C601}" srcOrd="0" destOrd="0" presId="urn:microsoft.com/office/officeart/2005/8/layout/lProcess2"/>
    <dgm:cxn modelId="{B4625F6B-5B29-4720-AACF-BE4539516460}" type="presOf" srcId="{39A563C8-1DFD-4011-A84F-0046654A4CEE}" destId="{34693FEB-5F64-42B8-BCE9-3CF8F969D7EC}" srcOrd="0" destOrd="0" presId="urn:microsoft.com/office/officeart/2005/8/layout/lProcess2"/>
    <dgm:cxn modelId="{1214A8EB-6548-426B-A6D6-089D0B9BEB10}" type="presOf" srcId="{D5F41BBF-5E6F-4C9E-BDC0-0546ED4EAC06}" destId="{A7E7EF18-18C1-4E8E-8F5B-24698EB1EA94}" srcOrd="1" destOrd="0" presId="urn:microsoft.com/office/officeart/2005/8/layout/lProcess2"/>
    <dgm:cxn modelId="{56BD1D3D-5397-45FE-A5C1-73C9715DF996}" type="presOf" srcId="{9E5D84D0-E168-4F40-99A0-EE323C10549D}" destId="{E97615BD-2741-493D-8C56-B8860174E637}" srcOrd="0" destOrd="0" presId="urn:microsoft.com/office/officeart/2005/8/layout/lProcess2"/>
    <dgm:cxn modelId="{9F924741-DACD-48D7-9A8D-212A00237B22}" type="presOf" srcId="{6B6D1067-3FF7-46E0-A47E-C272F1DEBD31}" destId="{CB7B9784-7998-4783-9BCC-F0715FC1A6D9}" srcOrd="0" destOrd="0" presId="urn:microsoft.com/office/officeart/2005/8/layout/lProcess2"/>
    <dgm:cxn modelId="{BA2B1DD8-033A-439B-A5CD-08CB8260D691}" srcId="{39A563C8-1DFD-4011-A84F-0046654A4CEE}" destId="{E9B5D549-88AD-4C22-AAA3-AE062D6ED5CF}" srcOrd="0" destOrd="0" parTransId="{710BF6F6-6B98-46C2-A4F2-8232FBF2F541}" sibTransId="{9418426C-B566-4712-90E2-B911B274DA66}"/>
    <dgm:cxn modelId="{0B468B7F-6A87-442E-A383-37DD396C46E3}" type="presOf" srcId="{ED700DEB-EFEA-4497-9A94-A4192EC0D339}" destId="{41D60DC7-C2DA-4678-8119-16D46056E3F5}" srcOrd="1" destOrd="0" presId="urn:microsoft.com/office/officeart/2005/8/layout/lProcess2"/>
    <dgm:cxn modelId="{AEFBC4F4-D032-494C-B318-7FEB3B42B83B}" srcId="{9E5D84D0-E168-4F40-99A0-EE323C10549D}" destId="{D5F41BBF-5E6F-4C9E-BDC0-0546ED4EAC06}" srcOrd="0" destOrd="0" parTransId="{AF7BDF43-0D3D-49F2-B58E-07A2963BAFFD}" sibTransId="{370FF6E4-4E47-47BF-97B7-60738DA8ED13}"/>
    <dgm:cxn modelId="{722F5A6B-D84B-4AD2-850A-39529B60E61F}" srcId="{ED700DEB-EFEA-4497-9A94-A4192EC0D339}" destId="{C615AB86-EB24-409D-B633-011A2A9A0980}" srcOrd="0" destOrd="0" parTransId="{039305B7-7CF2-4267-97D1-E005A05D670C}" sibTransId="{D559F0C0-4792-4D55-8325-FE924F93C6DF}"/>
    <dgm:cxn modelId="{5E68C23B-940E-478E-8525-834C7BDD105A}" type="presOf" srcId="{77AAE7B9-B8EC-4501-95A7-DBC87239C86A}" destId="{634F48E0-10CB-4947-A0D5-225A8F511AF2}" srcOrd="0" destOrd="0" presId="urn:microsoft.com/office/officeart/2005/8/layout/lProcess2"/>
    <dgm:cxn modelId="{B3ADE8AD-8F1B-4118-8B54-C53A5A62BF36}" srcId="{39A563C8-1DFD-4011-A84F-0046654A4CEE}" destId="{BA8A8376-FFD9-4AF1-94FF-AFF555DC7EC2}" srcOrd="1" destOrd="0" parTransId="{8A96BE11-00DD-4327-8436-503D65B52145}" sibTransId="{E419CC8A-BE44-4CF1-8964-A29617609982}"/>
    <dgm:cxn modelId="{232BABC9-8CFF-41F4-B85D-25847C159A28}" srcId="{9E5D84D0-E168-4F40-99A0-EE323C10549D}" destId="{ED700DEB-EFEA-4497-9A94-A4192EC0D339}" srcOrd="2" destOrd="0" parTransId="{4FE8B062-F0D7-4C84-A25A-E317C1477AB3}" sibTransId="{69A3BAC6-B2EF-4B16-B241-E3D4C56D6A87}"/>
    <dgm:cxn modelId="{4EC5AC1F-40E1-4587-9B35-DE724C3796E2}" type="presOf" srcId="{39A563C8-1DFD-4011-A84F-0046654A4CEE}" destId="{1F23171F-BF51-44AA-9A0F-EC33CAED0D66}" srcOrd="1" destOrd="0" presId="urn:microsoft.com/office/officeart/2005/8/layout/lProcess2"/>
    <dgm:cxn modelId="{3200AB09-3A8F-49E1-AD63-644AE59B9488}" srcId="{D5F41BBF-5E6F-4C9E-BDC0-0546ED4EAC06}" destId="{6B6D1067-3FF7-46E0-A47E-C272F1DEBD31}" srcOrd="0" destOrd="0" parTransId="{80D1A780-D056-4094-8F55-A9A57C15EE32}" sibTransId="{8BF84E55-A4E3-4827-A181-A647ACDAF965}"/>
    <dgm:cxn modelId="{032D0B0B-95D5-4543-BEC8-7BFA1EDA4C3A}" type="presOf" srcId="{C615AB86-EB24-409D-B633-011A2A9A0980}" destId="{B2160024-8CF4-467A-8F1E-7BE735FD240F}" srcOrd="0" destOrd="0" presId="urn:microsoft.com/office/officeart/2005/8/layout/lProcess2"/>
    <dgm:cxn modelId="{E7896617-4447-438B-BBB7-56EC3D844AD7}" type="presOf" srcId="{E9B5D549-88AD-4C22-AAA3-AE062D6ED5CF}" destId="{5A9A844C-8EBD-45DF-961E-007AB7C8C022}" srcOrd="0" destOrd="0" presId="urn:microsoft.com/office/officeart/2005/8/layout/lProcess2"/>
    <dgm:cxn modelId="{77511BEA-063C-4651-8917-F2AE03DA1087}" srcId="{9E5D84D0-E168-4F40-99A0-EE323C10549D}" destId="{39A563C8-1DFD-4011-A84F-0046654A4CEE}" srcOrd="1" destOrd="0" parTransId="{78F2AC3B-F164-4828-9B48-2344393757AD}" sibTransId="{9D24BFB9-BD11-4D45-A00A-A000F34FA479}"/>
    <dgm:cxn modelId="{EAF9E726-54AD-4FCA-AB04-EA2953B4BE3E}" type="presOf" srcId="{533E6B86-CDF8-4B52-A3ED-1C00595B0E31}" destId="{E6709219-34AA-4E95-91CF-F65BA97558A6}" srcOrd="0" destOrd="0" presId="urn:microsoft.com/office/officeart/2005/8/layout/lProcess2"/>
    <dgm:cxn modelId="{9B6B6428-D6AC-4E65-9D3D-BE9294521347}" type="presOf" srcId="{BA8A8376-FFD9-4AF1-94FF-AFF555DC7EC2}" destId="{D4208306-15F2-4A7F-9E64-B3794D8E0B00}" srcOrd="0" destOrd="0" presId="urn:microsoft.com/office/officeart/2005/8/layout/lProcess2"/>
    <dgm:cxn modelId="{E82A69DB-01D3-4A56-B320-BB9D988D71AB}" type="presParOf" srcId="{E97615BD-2741-493D-8C56-B8860174E637}" destId="{75ED76E2-D0B7-4D94-A9ED-01F111013A32}" srcOrd="0" destOrd="0" presId="urn:microsoft.com/office/officeart/2005/8/layout/lProcess2"/>
    <dgm:cxn modelId="{F41988C3-8A3B-4733-975F-8C27FEA73EF6}" type="presParOf" srcId="{75ED76E2-D0B7-4D94-A9ED-01F111013A32}" destId="{343DC780-3C04-49F0-BDA7-DA355D27C601}" srcOrd="0" destOrd="0" presId="urn:microsoft.com/office/officeart/2005/8/layout/lProcess2"/>
    <dgm:cxn modelId="{72E71A8C-98DF-4B5B-8FDD-95B671DE113D}" type="presParOf" srcId="{75ED76E2-D0B7-4D94-A9ED-01F111013A32}" destId="{A7E7EF18-18C1-4E8E-8F5B-24698EB1EA94}" srcOrd="1" destOrd="0" presId="urn:microsoft.com/office/officeart/2005/8/layout/lProcess2"/>
    <dgm:cxn modelId="{F80820AA-6472-4FE1-A0F9-86E8A87FC144}" type="presParOf" srcId="{75ED76E2-D0B7-4D94-A9ED-01F111013A32}" destId="{2381AA22-0DCF-4F68-8EA4-3E50660B7CA0}" srcOrd="2" destOrd="0" presId="urn:microsoft.com/office/officeart/2005/8/layout/lProcess2"/>
    <dgm:cxn modelId="{14FCC135-B3C5-408D-9F4A-B8AA250A9E77}" type="presParOf" srcId="{2381AA22-0DCF-4F68-8EA4-3E50660B7CA0}" destId="{FB534C4E-91EA-4C6C-A38D-5B4E16A2FBD5}" srcOrd="0" destOrd="0" presId="urn:microsoft.com/office/officeart/2005/8/layout/lProcess2"/>
    <dgm:cxn modelId="{C3BFF9ED-FEF2-42B6-9A87-E92EF9D0E62D}" type="presParOf" srcId="{FB534C4E-91EA-4C6C-A38D-5B4E16A2FBD5}" destId="{CB7B9784-7998-4783-9BCC-F0715FC1A6D9}" srcOrd="0" destOrd="0" presId="urn:microsoft.com/office/officeart/2005/8/layout/lProcess2"/>
    <dgm:cxn modelId="{4D857518-A6C5-4DE3-B1F0-CEE1AD951611}" type="presParOf" srcId="{FB534C4E-91EA-4C6C-A38D-5B4E16A2FBD5}" destId="{A68B4737-F67A-4864-9981-5B073E57122E}" srcOrd="1" destOrd="0" presId="urn:microsoft.com/office/officeart/2005/8/layout/lProcess2"/>
    <dgm:cxn modelId="{57CDE981-A994-4069-A09B-58108D643650}" type="presParOf" srcId="{FB534C4E-91EA-4C6C-A38D-5B4E16A2FBD5}" destId="{634F48E0-10CB-4947-A0D5-225A8F511AF2}" srcOrd="2" destOrd="0" presId="urn:microsoft.com/office/officeart/2005/8/layout/lProcess2"/>
    <dgm:cxn modelId="{5BC40E76-BF21-498D-8B15-6DCEF47F6A97}" type="presParOf" srcId="{E97615BD-2741-493D-8C56-B8860174E637}" destId="{E7EB0B9B-3525-42FF-AF9C-4F3F46797B5F}" srcOrd="1" destOrd="0" presId="urn:microsoft.com/office/officeart/2005/8/layout/lProcess2"/>
    <dgm:cxn modelId="{238061F0-64D3-4B14-86B0-20A18EFEF7CB}" type="presParOf" srcId="{E97615BD-2741-493D-8C56-B8860174E637}" destId="{8AFA98C4-4C1E-470D-A859-CE83DA7092FA}" srcOrd="2" destOrd="0" presId="urn:microsoft.com/office/officeart/2005/8/layout/lProcess2"/>
    <dgm:cxn modelId="{CBA45A05-E490-40D2-9167-D70861F7BC09}" type="presParOf" srcId="{8AFA98C4-4C1E-470D-A859-CE83DA7092FA}" destId="{34693FEB-5F64-42B8-BCE9-3CF8F969D7EC}" srcOrd="0" destOrd="0" presId="urn:microsoft.com/office/officeart/2005/8/layout/lProcess2"/>
    <dgm:cxn modelId="{62C08829-75C4-40BC-8133-BDF3320E0CD4}" type="presParOf" srcId="{8AFA98C4-4C1E-470D-A859-CE83DA7092FA}" destId="{1F23171F-BF51-44AA-9A0F-EC33CAED0D66}" srcOrd="1" destOrd="0" presId="urn:microsoft.com/office/officeart/2005/8/layout/lProcess2"/>
    <dgm:cxn modelId="{7B1458F4-A90F-4CD8-8901-6791054159B2}" type="presParOf" srcId="{8AFA98C4-4C1E-470D-A859-CE83DA7092FA}" destId="{89FE3CC8-1C2E-4E05-985A-9FB2499F03D1}" srcOrd="2" destOrd="0" presId="urn:microsoft.com/office/officeart/2005/8/layout/lProcess2"/>
    <dgm:cxn modelId="{7436449C-5164-443B-89E3-32C269B62535}" type="presParOf" srcId="{89FE3CC8-1C2E-4E05-985A-9FB2499F03D1}" destId="{DDB50E97-D74B-42CB-9B7A-CA331D8B1367}" srcOrd="0" destOrd="0" presId="urn:microsoft.com/office/officeart/2005/8/layout/lProcess2"/>
    <dgm:cxn modelId="{D0C2B99F-14C4-4887-A1CB-F14EAE670112}" type="presParOf" srcId="{DDB50E97-D74B-42CB-9B7A-CA331D8B1367}" destId="{5A9A844C-8EBD-45DF-961E-007AB7C8C022}" srcOrd="0" destOrd="0" presId="urn:microsoft.com/office/officeart/2005/8/layout/lProcess2"/>
    <dgm:cxn modelId="{4FFE937E-03B3-4D4E-84FE-BD88DB25A052}" type="presParOf" srcId="{DDB50E97-D74B-42CB-9B7A-CA331D8B1367}" destId="{A792AAB1-0BAD-4C57-9D2C-8C578651BEB9}" srcOrd="1" destOrd="0" presId="urn:microsoft.com/office/officeart/2005/8/layout/lProcess2"/>
    <dgm:cxn modelId="{82A13D0A-4647-400E-9ADD-7BDED24774D0}" type="presParOf" srcId="{DDB50E97-D74B-42CB-9B7A-CA331D8B1367}" destId="{D4208306-15F2-4A7F-9E64-B3794D8E0B00}" srcOrd="2" destOrd="0" presId="urn:microsoft.com/office/officeart/2005/8/layout/lProcess2"/>
    <dgm:cxn modelId="{B0DCB3B1-4CA9-4004-96F1-4DEA719E9320}" type="presParOf" srcId="{E97615BD-2741-493D-8C56-B8860174E637}" destId="{0E3CB5E0-D6E9-4DBF-93BA-EA495612CD16}" srcOrd="3" destOrd="0" presId="urn:microsoft.com/office/officeart/2005/8/layout/lProcess2"/>
    <dgm:cxn modelId="{B6B6CA6F-29A7-4DF7-89D9-A441B3DC968C}" type="presParOf" srcId="{E97615BD-2741-493D-8C56-B8860174E637}" destId="{8BFF9168-57EA-41C3-BCA7-F924E6D9F6D5}" srcOrd="4" destOrd="0" presId="urn:microsoft.com/office/officeart/2005/8/layout/lProcess2"/>
    <dgm:cxn modelId="{FEE906C1-3579-44DA-9FE6-8217E00BBDA2}" type="presParOf" srcId="{8BFF9168-57EA-41C3-BCA7-F924E6D9F6D5}" destId="{963B72D8-385B-497B-BD9B-F72432759F2E}" srcOrd="0" destOrd="0" presId="urn:microsoft.com/office/officeart/2005/8/layout/lProcess2"/>
    <dgm:cxn modelId="{32CD354A-63EF-4C1B-9ACC-97B1BF6B0109}" type="presParOf" srcId="{8BFF9168-57EA-41C3-BCA7-F924E6D9F6D5}" destId="{41D60DC7-C2DA-4678-8119-16D46056E3F5}" srcOrd="1" destOrd="0" presId="urn:microsoft.com/office/officeart/2005/8/layout/lProcess2"/>
    <dgm:cxn modelId="{F78B3554-0977-4C10-A560-6531F450F47B}" type="presParOf" srcId="{8BFF9168-57EA-41C3-BCA7-F924E6D9F6D5}" destId="{5CFB9E67-4915-4B9F-9D7D-722FD72FB95D}" srcOrd="2" destOrd="0" presId="urn:microsoft.com/office/officeart/2005/8/layout/lProcess2"/>
    <dgm:cxn modelId="{5FFB953A-2517-4198-88D0-D4218E6F1352}" type="presParOf" srcId="{5CFB9E67-4915-4B9F-9D7D-722FD72FB95D}" destId="{F80D1359-DD6A-423C-9CA4-615109DFE357}" srcOrd="0" destOrd="0" presId="urn:microsoft.com/office/officeart/2005/8/layout/lProcess2"/>
    <dgm:cxn modelId="{280B491C-DCEC-4F1A-84CC-77F957E6A42C}" type="presParOf" srcId="{F80D1359-DD6A-423C-9CA4-615109DFE357}" destId="{B2160024-8CF4-467A-8F1E-7BE735FD240F}" srcOrd="0" destOrd="0" presId="urn:microsoft.com/office/officeart/2005/8/layout/lProcess2"/>
    <dgm:cxn modelId="{DABD2D24-E97C-4A8E-AF9C-16EE6EA0C8CF}" type="presParOf" srcId="{F80D1359-DD6A-423C-9CA4-615109DFE357}" destId="{1290D51A-CB08-41A5-9BBD-E1AD2F10AC04}" srcOrd="1" destOrd="0" presId="urn:microsoft.com/office/officeart/2005/8/layout/lProcess2"/>
    <dgm:cxn modelId="{5EC0983E-5D63-40A3-81EC-7916D9D6CD81}" type="presParOf" srcId="{F80D1359-DD6A-423C-9CA4-615109DFE357}" destId="{E6709219-34AA-4E95-91CF-F65BA97558A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9BAF0A-CCF3-4E5B-827C-9223B5962844}">
      <dsp:nvSpPr>
        <dsp:cNvPr id="0" name=""/>
        <dsp:cNvSpPr/>
      </dsp:nvSpPr>
      <dsp:spPr>
        <a:xfrm rot="5400000">
          <a:off x="-347523" y="1274430"/>
          <a:ext cx="1537967" cy="18573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9A222-7545-4370-96D0-11020572B985}">
      <dsp:nvSpPr>
        <dsp:cNvPr id="0" name=""/>
        <dsp:cNvSpPr/>
      </dsp:nvSpPr>
      <dsp:spPr>
        <a:xfrm>
          <a:off x="3802" y="289248"/>
          <a:ext cx="2063725" cy="123823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STYLE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UCZENIA</a:t>
          </a:r>
          <a:endParaRPr lang="pl-PL" sz="2400" b="1" kern="1200" dirty="0">
            <a:solidFill>
              <a:schemeClr val="tx1"/>
            </a:solidFill>
          </a:endParaRPr>
        </a:p>
      </dsp:txBody>
      <dsp:txXfrm>
        <a:off x="3802" y="289248"/>
        <a:ext cx="2063725" cy="1238235"/>
      </dsp:txXfrm>
    </dsp:sp>
    <dsp:sp modelId="{7CE2BC22-E992-4BDD-9110-991948655AB5}">
      <dsp:nvSpPr>
        <dsp:cNvPr id="0" name=""/>
        <dsp:cNvSpPr/>
      </dsp:nvSpPr>
      <dsp:spPr>
        <a:xfrm rot="5400000">
          <a:off x="-347523" y="2822225"/>
          <a:ext cx="1537967" cy="18573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28691-D96C-4360-94D5-59DDC1D04762}">
      <dsp:nvSpPr>
        <dsp:cNvPr id="0" name=""/>
        <dsp:cNvSpPr/>
      </dsp:nvSpPr>
      <dsp:spPr>
        <a:xfrm>
          <a:off x="3802" y="1837042"/>
          <a:ext cx="2063725" cy="1238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POWRÓT DO DYKTANDA</a:t>
          </a:r>
          <a:endParaRPr lang="pl-PL" sz="2400" b="1" kern="1200" dirty="0">
            <a:solidFill>
              <a:schemeClr val="tx1"/>
            </a:solidFill>
          </a:endParaRPr>
        </a:p>
      </dsp:txBody>
      <dsp:txXfrm>
        <a:off x="3802" y="1837042"/>
        <a:ext cx="2063725" cy="1238235"/>
      </dsp:txXfrm>
    </dsp:sp>
    <dsp:sp modelId="{22210D3B-CC3D-4E35-8599-8FE6E2091AA8}">
      <dsp:nvSpPr>
        <dsp:cNvPr id="0" name=""/>
        <dsp:cNvSpPr/>
      </dsp:nvSpPr>
      <dsp:spPr>
        <a:xfrm>
          <a:off x="426373" y="3596122"/>
          <a:ext cx="2734928" cy="18573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F3F4-E925-4B97-B3C0-E2CA88772B9D}">
      <dsp:nvSpPr>
        <dsp:cNvPr id="0" name=""/>
        <dsp:cNvSpPr/>
      </dsp:nvSpPr>
      <dsp:spPr>
        <a:xfrm>
          <a:off x="3802" y="3384836"/>
          <a:ext cx="2063725" cy="1238235"/>
        </a:xfrm>
        <a:prstGeom prst="roundRect">
          <a:avLst>
            <a:gd name="adj" fmla="val 10000"/>
          </a:avLst>
        </a:prstGeom>
        <a:solidFill>
          <a:srgbClr val="946B9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chemeClr val="tx1"/>
              </a:solidFill>
            </a:rPr>
            <a:t>RODZAJE INTELIGENCJI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chemeClr val="tx1"/>
              </a:solidFill>
            </a:rPr>
            <a:t>WG GARDNERA</a:t>
          </a:r>
          <a:endParaRPr lang="pl-PL" sz="2000" b="1" kern="1200" dirty="0">
            <a:solidFill>
              <a:schemeClr val="tx1"/>
            </a:solidFill>
          </a:endParaRPr>
        </a:p>
      </dsp:txBody>
      <dsp:txXfrm>
        <a:off x="3802" y="3384836"/>
        <a:ext cx="2063725" cy="1238235"/>
      </dsp:txXfrm>
    </dsp:sp>
    <dsp:sp modelId="{33676DB7-463D-4D4B-9C10-244CF50BA632}">
      <dsp:nvSpPr>
        <dsp:cNvPr id="0" name=""/>
        <dsp:cNvSpPr/>
      </dsp:nvSpPr>
      <dsp:spPr>
        <a:xfrm rot="16200000">
          <a:off x="2397231" y="2822225"/>
          <a:ext cx="1537967" cy="18573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2DA5D-D658-45C3-AAEB-D9D5EF0C30FA}">
      <dsp:nvSpPr>
        <dsp:cNvPr id="0" name=""/>
        <dsp:cNvSpPr/>
      </dsp:nvSpPr>
      <dsp:spPr>
        <a:xfrm>
          <a:off x="2748557" y="3384836"/>
          <a:ext cx="2063725" cy="1238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chemeClr val="tx1"/>
              </a:solidFill>
            </a:rPr>
            <a:t>WYKORZYSTANIE KOMPUTERA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chemeClr val="tx1"/>
              </a:solidFill>
            </a:rPr>
            <a:t>I ZASOBÓW INTERNETU </a:t>
          </a:r>
          <a:endParaRPr lang="pl-PL" sz="2000" b="1" kern="1200" dirty="0">
            <a:solidFill>
              <a:schemeClr val="tx1"/>
            </a:solidFill>
          </a:endParaRPr>
        </a:p>
      </dsp:txBody>
      <dsp:txXfrm>
        <a:off x="2748557" y="3384836"/>
        <a:ext cx="2063725" cy="1238235"/>
      </dsp:txXfrm>
    </dsp:sp>
    <dsp:sp modelId="{92E0ADA7-8E76-4F31-A6DA-B2DACDF7320C}">
      <dsp:nvSpPr>
        <dsp:cNvPr id="0" name=""/>
        <dsp:cNvSpPr/>
      </dsp:nvSpPr>
      <dsp:spPr>
        <a:xfrm rot="16200000">
          <a:off x="2397231" y="1274430"/>
          <a:ext cx="1537967" cy="18573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568E0-6EED-4359-B680-01A47A8D99C9}">
      <dsp:nvSpPr>
        <dsp:cNvPr id="0" name=""/>
        <dsp:cNvSpPr/>
      </dsp:nvSpPr>
      <dsp:spPr>
        <a:xfrm>
          <a:off x="2748557" y="1837042"/>
          <a:ext cx="2063725" cy="123823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MUZYKA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W NAUCE JĘZYKA </a:t>
          </a:r>
          <a:endParaRPr lang="pl-PL" sz="2400" b="1" kern="1200" dirty="0">
            <a:solidFill>
              <a:schemeClr val="tx1"/>
            </a:solidFill>
          </a:endParaRPr>
        </a:p>
      </dsp:txBody>
      <dsp:txXfrm>
        <a:off x="2748557" y="1837042"/>
        <a:ext cx="2063725" cy="1238235"/>
      </dsp:txXfrm>
    </dsp:sp>
    <dsp:sp modelId="{48AF6533-54FD-43B2-A186-C85199A8E8D1}">
      <dsp:nvSpPr>
        <dsp:cNvPr id="0" name=""/>
        <dsp:cNvSpPr/>
      </dsp:nvSpPr>
      <dsp:spPr>
        <a:xfrm>
          <a:off x="3171128" y="500533"/>
          <a:ext cx="2734928" cy="18573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B4009-0F0B-4E7C-8D0A-05A83BB10D7A}">
      <dsp:nvSpPr>
        <dsp:cNvPr id="0" name=""/>
        <dsp:cNvSpPr/>
      </dsp:nvSpPr>
      <dsp:spPr>
        <a:xfrm>
          <a:off x="2748557" y="289248"/>
          <a:ext cx="2063725" cy="1238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KOLOKACJE</a:t>
          </a:r>
          <a:endParaRPr lang="pl-PL" sz="2400" b="1" kern="1200" dirty="0">
            <a:solidFill>
              <a:schemeClr val="tx1"/>
            </a:solidFill>
          </a:endParaRPr>
        </a:p>
      </dsp:txBody>
      <dsp:txXfrm>
        <a:off x="2748557" y="289248"/>
        <a:ext cx="2063725" cy="1238235"/>
      </dsp:txXfrm>
    </dsp:sp>
    <dsp:sp modelId="{7F1BBE15-8C65-476A-A8FB-A31D2701AB72}">
      <dsp:nvSpPr>
        <dsp:cNvPr id="0" name=""/>
        <dsp:cNvSpPr/>
      </dsp:nvSpPr>
      <dsp:spPr>
        <a:xfrm rot="5400000">
          <a:off x="5141986" y="1274430"/>
          <a:ext cx="1537967" cy="18573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EDBAB-16E0-4B89-B5E5-0C2C5FB942F8}">
      <dsp:nvSpPr>
        <dsp:cNvPr id="0" name=""/>
        <dsp:cNvSpPr/>
      </dsp:nvSpPr>
      <dsp:spPr>
        <a:xfrm>
          <a:off x="5493312" y="289248"/>
          <a:ext cx="2063725" cy="1238235"/>
        </a:xfrm>
        <a:prstGeom prst="roundRect">
          <a:avLst>
            <a:gd name="adj" fmla="val 10000"/>
          </a:avLst>
        </a:prstGeom>
        <a:solidFill>
          <a:srgbClr val="D154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KLOCKI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err="1" smtClean="0">
              <a:solidFill>
                <a:schemeClr val="tx1"/>
              </a:solidFill>
            </a:rPr>
            <a:t>QUISENAIRE’A</a:t>
          </a:r>
          <a:endParaRPr lang="pl-PL" sz="2400" b="1" kern="1200" dirty="0">
            <a:solidFill>
              <a:schemeClr val="tx1"/>
            </a:solidFill>
          </a:endParaRPr>
        </a:p>
      </dsp:txBody>
      <dsp:txXfrm>
        <a:off x="5493312" y="289248"/>
        <a:ext cx="2063725" cy="1238235"/>
      </dsp:txXfrm>
    </dsp:sp>
    <dsp:sp modelId="{74299422-13E0-4428-8394-F8670662B9A2}">
      <dsp:nvSpPr>
        <dsp:cNvPr id="0" name=""/>
        <dsp:cNvSpPr/>
      </dsp:nvSpPr>
      <dsp:spPr>
        <a:xfrm rot="5400000">
          <a:off x="5141986" y="2822225"/>
          <a:ext cx="1537967" cy="18573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FF8B7-2404-45A4-BB62-436F4DE746A3}">
      <dsp:nvSpPr>
        <dsp:cNvPr id="0" name=""/>
        <dsp:cNvSpPr/>
      </dsp:nvSpPr>
      <dsp:spPr>
        <a:xfrm>
          <a:off x="5493312" y="1837042"/>
          <a:ext cx="2063725" cy="1238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chemeClr val="tx1"/>
              </a:solidFill>
            </a:rPr>
            <a:t>EDUKACJA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chemeClr val="tx1"/>
              </a:solidFill>
            </a:rPr>
            <a:t>KOOPERATYWNA</a:t>
          </a:r>
          <a:endParaRPr lang="pl-PL" sz="2000" b="1" kern="1200" dirty="0">
            <a:solidFill>
              <a:schemeClr val="tx1"/>
            </a:solidFill>
          </a:endParaRPr>
        </a:p>
      </dsp:txBody>
      <dsp:txXfrm>
        <a:off x="5493312" y="1837042"/>
        <a:ext cx="2063725" cy="1238235"/>
      </dsp:txXfrm>
    </dsp:sp>
    <dsp:sp modelId="{E7F01522-E0E7-4FB0-947A-3FFFB14A043E}">
      <dsp:nvSpPr>
        <dsp:cNvPr id="0" name=""/>
        <dsp:cNvSpPr/>
      </dsp:nvSpPr>
      <dsp:spPr>
        <a:xfrm>
          <a:off x="5493312" y="3384836"/>
          <a:ext cx="2063725" cy="1238235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>
              <a:solidFill>
                <a:schemeClr val="tx1"/>
              </a:solidFill>
            </a:rPr>
            <a:t>OPOWIADANIA</a:t>
          </a:r>
          <a:endParaRPr lang="pl-PL" sz="2200" b="1" kern="1200" dirty="0">
            <a:solidFill>
              <a:schemeClr val="tx1"/>
            </a:solidFill>
          </a:endParaRPr>
        </a:p>
      </dsp:txBody>
      <dsp:txXfrm>
        <a:off x="5493312" y="3384836"/>
        <a:ext cx="2063725" cy="12382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FE54C99-93B9-4C20-A706-F2EF98F9C73A}">
      <dsp:nvSpPr>
        <dsp:cNvPr id="0" name=""/>
        <dsp:cNvSpPr/>
      </dsp:nvSpPr>
      <dsp:spPr>
        <a:xfrm>
          <a:off x="2987550" y="-203692"/>
          <a:ext cx="2009780" cy="19944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POBUDZAJĄ WYOBRAŹNIĘ</a:t>
          </a:r>
          <a:endParaRPr lang="pl-PL" sz="1800" kern="1200" dirty="0"/>
        </a:p>
      </dsp:txBody>
      <dsp:txXfrm>
        <a:off x="2987550" y="-203692"/>
        <a:ext cx="2009780" cy="1994474"/>
      </dsp:txXfrm>
    </dsp:sp>
    <dsp:sp modelId="{D35842A0-837C-4A6C-971B-3A1757B245FA}">
      <dsp:nvSpPr>
        <dsp:cNvPr id="0" name=""/>
        <dsp:cNvSpPr/>
      </dsp:nvSpPr>
      <dsp:spPr>
        <a:xfrm rot="1816538">
          <a:off x="4985932" y="1205038"/>
          <a:ext cx="438718" cy="5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500" kern="1200"/>
        </a:p>
      </dsp:txBody>
      <dsp:txXfrm rot="1816538">
        <a:off x="4985932" y="1205038"/>
        <a:ext cx="438718" cy="593096"/>
      </dsp:txXfrm>
    </dsp:sp>
    <dsp:sp modelId="{76370D1D-D20F-4582-9F54-0075B2F8C3DF}">
      <dsp:nvSpPr>
        <dsp:cNvPr id="0" name=""/>
        <dsp:cNvSpPr/>
      </dsp:nvSpPr>
      <dsp:spPr>
        <a:xfrm>
          <a:off x="5400605" y="1080111"/>
          <a:ext cx="2550016" cy="25596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ZACHĘCAJĄ DO KOMUNIKACJI</a:t>
          </a:r>
          <a:endParaRPr lang="pl-PL" sz="2000" kern="1200" dirty="0"/>
        </a:p>
      </dsp:txBody>
      <dsp:txXfrm>
        <a:off x="5400605" y="1080111"/>
        <a:ext cx="2550016" cy="2559646"/>
      </dsp:txXfrm>
    </dsp:sp>
    <dsp:sp modelId="{183A3F3B-21DC-4CBB-8F12-6E22A0737DF1}">
      <dsp:nvSpPr>
        <dsp:cNvPr id="0" name=""/>
        <dsp:cNvSpPr/>
      </dsp:nvSpPr>
      <dsp:spPr>
        <a:xfrm rot="6553309">
          <a:off x="6009418" y="3535587"/>
          <a:ext cx="305784" cy="5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500" kern="1200"/>
        </a:p>
      </dsp:txBody>
      <dsp:txXfrm rot="6553309">
        <a:off x="6009418" y="3535587"/>
        <a:ext cx="305784" cy="593096"/>
      </dsp:txXfrm>
    </dsp:sp>
    <dsp:sp modelId="{A59E1759-3785-4E28-8226-91C363548A6D}">
      <dsp:nvSpPr>
        <dsp:cNvPr id="0" name=""/>
        <dsp:cNvSpPr/>
      </dsp:nvSpPr>
      <dsp:spPr>
        <a:xfrm>
          <a:off x="4896547" y="4063716"/>
          <a:ext cx="1757323" cy="17573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SĄ FORMĄ ZABAWY</a:t>
          </a:r>
          <a:endParaRPr lang="pl-PL" sz="2000" kern="1200" dirty="0"/>
        </a:p>
      </dsp:txBody>
      <dsp:txXfrm>
        <a:off x="4896547" y="4063716"/>
        <a:ext cx="1757323" cy="1757323"/>
      </dsp:txXfrm>
    </dsp:sp>
    <dsp:sp modelId="{07424FFE-7586-4162-9E6F-0CA4DF32D80C}">
      <dsp:nvSpPr>
        <dsp:cNvPr id="0" name=""/>
        <dsp:cNvSpPr/>
      </dsp:nvSpPr>
      <dsp:spPr>
        <a:xfrm rot="10878391">
          <a:off x="3626443" y="4607061"/>
          <a:ext cx="897852" cy="5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500" kern="1200"/>
        </a:p>
      </dsp:txBody>
      <dsp:txXfrm rot="10878391">
        <a:off x="3626443" y="4607061"/>
        <a:ext cx="897852" cy="593096"/>
      </dsp:txXfrm>
    </dsp:sp>
    <dsp:sp modelId="{29DFEFED-5511-4548-9821-A85265BACF47}">
      <dsp:nvSpPr>
        <dsp:cNvPr id="0" name=""/>
        <dsp:cNvSpPr/>
      </dsp:nvSpPr>
      <dsp:spPr>
        <a:xfrm>
          <a:off x="792089" y="3687720"/>
          <a:ext cx="2411398" cy="23370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PRZYDATNE DO ZAPAMIĘTYWANIA ZASAD GRAMATYCZNYCH</a:t>
          </a:r>
          <a:endParaRPr lang="pl-PL" sz="1600" kern="1200" dirty="0"/>
        </a:p>
      </dsp:txBody>
      <dsp:txXfrm>
        <a:off x="792089" y="3687720"/>
        <a:ext cx="2411398" cy="2337011"/>
      </dsp:txXfrm>
    </dsp:sp>
    <dsp:sp modelId="{0D132447-5196-48A1-9B24-39ED37A1D5C4}">
      <dsp:nvSpPr>
        <dsp:cNvPr id="0" name=""/>
        <dsp:cNvSpPr/>
      </dsp:nvSpPr>
      <dsp:spPr>
        <a:xfrm rot="15508888">
          <a:off x="1523530" y="3097269"/>
          <a:ext cx="352470" cy="5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500" kern="1200"/>
        </a:p>
      </dsp:txBody>
      <dsp:txXfrm rot="15508888">
        <a:off x="1523530" y="3097269"/>
        <a:ext cx="352470" cy="593096"/>
      </dsp:txXfrm>
    </dsp:sp>
    <dsp:sp modelId="{A8249C6C-7F2B-46DA-AB42-E91147145BAE}">
      <dsp:nvSpPr>
        <dsp:cNvPr id="0" name=""/>
        <dsp:cNvSpPr/>
      </dsp:nvSpPr>
      <dsp:spPr>
        <a:xfrm>
          <a:off x="144020" y="1008107"/>
          <a:ext cx="2559699" cy="20637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SYMBOLIZUJĄ DOŚWIACZENIA OSOBISTE </a:t>
          </a:r>
          <a:endParaRPr lang="pl-PL" sz="2000" kern="1200" dirty="0"/>
        </a:p>
      </dsp:txBody>
      <dsp:txXfrm>
        <a:off x="144020" y="1008107"/>
        <a:ext cx="2559699" cy="2063765"/>
      </dsp:txXfrm>
    </dsp:sp>
    <dsp:sp modelId="{A68E4295-D3FD-420D-ABF0-E6AF9398200F}">
      <dsp:nvSpPr>
        <dsp:cNvPr id="0" name=""/>
        <dsp:cNvSpPr/>
      </dsp:nvSpPr>
      <dsp:spPr>
        <a:xfrm rot="20046850">
          <a:off x="2628838" y="1077338"/>
          <a:ext cx="335366" cy="5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500" kern="1200"/>
        </a:p>
      </dsp:txBody>
      <dsp:txXfrm rot="20046850">
        <a:off x="2628838" y="1077338"/>
        <a:ext cx="335366" cy="59309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805D98-D20D-46DC-A477-D4198B66DFDB}">
      <dsp:nvSpPr>
        <dsp:cNvPr id="0" name=""/>
        <dsp:cNvSpPr/>
      </dsp:nvSpPr>
      <dsp:spPr>
        <a:xfrm>
          <a:off x="235" y="1233396"/>
          <a:ext cx="3875277" cy="917583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DZIELENIE SIĘ DOŚWIADCZENIAMI</a:t>
          </a:r>
          <a:endParaRPr lang="pl-PL" sz="2000" kern="1200" dirty="0"/>
        </a:p>
      </dsp:txBody>
      <dsp:txXfrm>
        <a:off x="235" y="1233396"/>
        <a:ext cx="3875277" cy="917583"/>
      </dsp:txXfrm>
    </dsp:sp>
    <dsp:sp modelId="{1CB9B94C-3AAD-44D0-84E5-D31E3732854A}">
      <dsp:nvSpPr>
        <dsp:cNvPr id="0" name=""/>
        <dsp:cNvSpPr/>
      </dsp:nvSpPr>
      <dsp:spPr>
        <a:xfrm>
          <a:off x="3646117" y="1233396"/>
          <a:ext cx="2893531" cy="917583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KOMUNIKACJA</a:t>
          </a:r>
          <a:endParaRPr lang="pl-PL" sz="2000" kern="1200" dirty="0"/>
        </a:p>
      </dsp:txBody>
      <dsp:txXfrm>
        <a:off x="3646117" y="1233396"/>
        <a:ext cx="2893531" cy="917583"/>
      </dsp:txXfrm>
    </dsp:sp>
    <dsp:sp modelId="{E46DE523-FF7A-41DE-AA14-3ADA19C67EF6}">
      <dsp:nvSpPr>
        <dsp:cNvPr id="0" name=""/>
        <dsp:cNvSpPr/>
      </dsp:nvSpPr>
      <dsp:spPr>
        <a:xfrm>
          <a:off x="6303664" y="1236690"/>
          <a:ext cx="2293959" cy="917583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POZNAWANIE SIEBIE</a:t>
          </a:r>
          <a:endParaRPr lang="pl-PL" sz="2000" kern="1200" dirty="0"/>
        </a:p>
      </dsp:txBody>
      <dsp:txXfrm>
        <a:off x="6303664" y="1236690"/>
        <a:ext cx="2293959" cy="91758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3DC780-3C04-49F0-BDA7-DA355D27C601}">
      <dsp:nvSpPr>
        <dsp:cNvPr id="0" name=""/>
        <dsp:cNvSpPr/>
      </dsp:nvSpPr>
      <dsp:spPr>
        <a:xfrm>
          <a:off x="0" y="0"/>
          <a:ext cx="2734659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solidFill>
                <a:srgbClr val="FF0000"/>
              </a:solidFill>
            </a:rPr>
            <a:t>ROZUMIENIE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solidFill>
                <a:srgbClr val="FF0000"/>
              </a:solidFill>
            </a:rPr>
            <a:t>ZE SŁUCHU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solidFill>
                <a:srgbClr val="0070C0"/>
              </a:solidFill>
            </a:rPr>
            <a:t>POPRAWIANIE BŁĘDÓW</a:t>
          </a:r>
          <a:endParaRPr lang="pl-PL" sz="2100" b="1" kern="1200" dirty="0">
            <a:solidFill>
              <a:srgbClr val="0070C0"/>
            </a:solidFill>
          </a:endParaRPr>
        </a:p>
      </dsp:txBody>
      <dsp:txXfrm>
        <a:off x="0" y="0"/>
        <a:ext cx="2734659" cy="1598577"/>
      </dsp:txXfrm>
    </dsp:sp>
    <dsp:sp modelId="{CB7B9784-7998-4783-9BCC-F0715FC1A6D9}">
      <dsp:nvSpPr>
        <dsp:cNvPr id="0" name=""/>
        <dsp:cNvSpPr/>
      </dsp:nvSpPr>
      <dsp:spPr>
        <a:xfrm>
          <a:off x="274517" y="1600138"/>
          <a:ext cx="2187727" cy="1606643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MALOWANE</a:t>
          </a:r>
          <a:endParaRPr lang="pl-PL" sz="2200" kern="1200" dirty="0"/>
        </a:p>
      </dsp:txBody>
      <dsp:txXfrm>
        <a:off x="274517" y="1600138"/>
        <a:ext cx="2187727" cy="1606643"/>
      </dsp:txXfrm>
    </dsp:sp>
    <dsp:sp modelId="{634F48E0-10CB-4947-A0D5-225A8F511AF2}">
      <dsp:nvSpPr>
        <dsp:cNvPr id="0" name=""/>
        <dsp:cNvSpPr/>
      </dsp:nvSpPr>
      <dsp:spPr>
        <a:xfrm>
          <a:off x="274517" y="3453957"/>
          <a:ext cx="2187727" cy="160664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SZALONE</a:t>
          </a:r>
          <a:endParaRPr lang="pl-PL" sz="2200" kern="1200" dirty="0"/>
        </a:p>
      </dsp:txBody>
      <dsp:txXfrm>
        <a:off x="274517" y="3453957"/>
        <a:ext cx="2187727" cy="1606643"/>
      </dsp:txXfrm>
    </dsp:sp>
    <dsp:sp modelId="{34693FEB-5F64-42B8-BCE9-3CF8F969D7EC}">
      <dsp:nvSpPr>
        <dsp:cNvPr id="0" name=""/>
        <dsp:cNvSpPr/>
      </dsp:nvSpPr>
      <dsp:spPr>
        <a:xfrm>
          <a:off x="2940810" y="0"/>
          <a:ext cx="2734659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solidFill>
                <a:srgbClr val="FF0000"/>
              </a:solidFill>
            </a:rPr>
            <a:t>ZABAWA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solidFill>
                <a:srgbClr val="0070C0"/>
              </a:solidFill>
            </a:rPr>
            <a:t>WSTĘP DO DYSKUSJI</a:t>
          </a:r>
          <a:endParaRPr lang="pl-PL" sz="2100" b="1" kern="1200" dirty="0">
            <a:solidFill>
              <a:srgbClr val="0070C0"/>
            </a:solidFill>
          </a:endParaRPr>
        </a:p>
      </dsp:txBody>
      <dsp:txXfrm>
        <a:off x="2940810" y="0"/>
        <a:ext cx="2734659" cy="1598577"/>
      </dsp:txXfrm>
    </dsp:sp>
    <dsp:sp modelId="{5A9A844C-8EBD-45DF-961E-007AB7C8C022}">
      <dsp:nvSpPr>
        <dsp:cNvPr id="0" name=""/>
        <dsp:cNvSpPr/>
      </dsp:nvSpPr>
      <dsp:spPr>
        <a:xfrm>
          <a:off x="3214276" y="1600138"/>
          <a:ext cx="2187727" cy="1606643"/>
        </a:xfrm>
        <a:prstGeom prst="roundRect">
          <a:avLst>
            <a:gd name="adj" fmla="val 10000"/>
          </a:avLst>
        </a:prstGeom>
        <a:solidFill>
          <a:srgbClr val="8A961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SZYBKIE</a:t>
          </a:r>
          <a:endParaRPr lang="pl-PL" sz="2200" kern="1200" dirty="0"/>
        </a:p>
      </dsp:txBody>
      <dsp:txXfrm>
        <a:off x="3214276" y="1600138"/>
        <a:ext cx="2187727" cy="1606643"/>
      </dsp:txXfrm>
    </dsp:sp>
    <dsp:sp modelId="{D4208306-15F2-4A7F-9E64-B3794D8E0B00}">
      <dsp:nvSpPr>
        <dsp:cNvPr id="0" name=""/>
        <dsp:cNvSpPr/>
      </dsp:nvSpPr>
      <dsp:spPr>
        <a:xfrm>
          <a:off x="3214276" y="3453957"/>
          <a:ext cx="2187727" cy="1606643"/>
        </a:xfrm>
        <a:prstGeom prst="roundRect">
          <a:avLst>
            <a:gd name="adj" fmla="val 10000"/>
          </a:avLst>
        </a:prstGeom>
        <a:solidFill>
          <a:srgbClr val="946B9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KONTROLOWANE</a:t>
          </a:r>
          <a:endParaRPr lang="pl-PL" sz="2200" kern="1200" dirty="0"/>
        </a:p>
      </dsp:txBody>
      <dsp:txXfrm>
        <a:off x="3214276" y="3453957"/>
        <a:ext cx="2187727" cy="1606643"/>
      </dsp:txXfrm>
    </dsp:sp>
    <dsp:sp modelId="{963B72D8-385B-497B-BD9B-F72432759F2E}">
      <dsp:nvSpPr>
        <dsp:cNvPr id="0" name=""/>
        <dsp:cNvSpPr/>
      </dsp:nvSpPr>
      <dsp:spPr>
        <a:xfrm>
          <a:off x="5881620" y="0"/>
          <a:ext cx="2734659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solidFill>
                <a:srgbClr val="FF0000"/>
              </a:solidFill>
            </a:rPr>
            <a:t>ĆWICZENIE PISOWNI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solidFill>
                <a:srgbClr val="0070C0"/>
              </a:solidFill>
            </a:rPr>
            <a:t>SKUPIENIE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>
              <a:solidFill>
                <a:srgbClr val="0070C0"/>
              </a:solidFill>
            </a:rPr>
            <a:t>UWAGI </a:t>
          </a:r>
          <a:endParaRPr lang="pl-PL" sz="2100" b="1" kern="1200" dirty="0">
            <a:solidFill>
              <a:srgbClr val="0070C0"/>
            </a:solidFill>
          </a:endParaRPr>
        </a:p>
      </dsp:txBody>
      <dsp:txXfrm>
        <a:off x="5881620" y="0"/>
        <a:ext cx="2734659" cy="1598577"/>
      </dsp:txXfrm>
    </dsp:sp>
    <dsp:sp modelId="{B2160024-8CF4-467A-8F1E-7BE735FD240F}">
      <dsp:nvSpPr>
        <dsp:cNvPr id="0" name=""/>
        <dsp:cNvSpPr/>
      </dsp:nvSpPr>
      <dsp:spPr>
        <a:xfrm>
          <a:off x="6154034" y="1600138"/>
          <a:ext cx="2187727" cy="1606643"/>
        </a:xfrm>
        <a:prstGeom prst="roundRect">
          <a:avLst>
            <a:gd name="adj" fmla="val 10000"/>
          </a:avLst>
        </a:prstGeom>
        <a:solidFill>
          <a:srgbClr val="C661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INTERAKTYWNE</a:t>
          </a:r>
          <a:endParaRPr lang="pl-PL" sz="2200" kern="1200" dirty="0"/>
        </a:p>
      </dsp:txBody>
      <dsp:txXfrm>
        <a:off x="6154034" y="1600138"/>
        <a:ext cx="2187727" cy="1606643"/>
      </dsp:txXfrm>
    </dsp:sp>
    <dsp:sp modelId="{E6709219-34AA-4E95-91CF-F65BA97558A6}">
      <dsp:nvSpPr>
        <dsp:cNvPr id="0" name=""/>
        <dsp:cNvSpPr/>
      </dsp:nvSpPr>
      <dsp:spPr>
        <a:xfrm>
          <a:off x="6154034" y="3453957"/>
          <a:ext cx="2187727" cy="1606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BIEGANE</a:t>
          </a:r>
          <a:endParaRPr lang="pl-PL" sz="2200" kern="1200" dirty="0"/>
        </a:p>
      </dsp:txBody>
      <dsp:txXfrm>
        <a:off x="6154034" y="3453957"/>
        <a:ext cx="2187727" cy="1606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176AE-6A0C-486E-A997-48999AC1FC34}" type="datetimeFigureOut">
              <a:rPr lang="pl-PL" smtClean="0"/>
              <a:pPr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6D78-70BE-45A3-A946-85C3A1895CC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SPOOKY%20(1).mp3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hyperlink" Target="https://www.youtube.com/watch?v=nhzMhUIL0v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SPOOKY%20(2).mp3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hyperlink" Target="SPOOKY%20(3).mp3" TargetMode="External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roup-TEL-or-IC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09012" cy="607267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4653136"/>
            <a:ext cx="7844408" cy="18002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pl-PL" b="1" dirty="0" smtClean="0"/>
              <a:t>SPICE UP YOUR TEACHING</a:t>
            </a:r>
            <a:br>
              <a:rPr lang="pl-PL" b="1" dirty="0" smtClean="0"/>
            </a:br>
            <a:r>
              <a:rPr lang="pl-PL" sz="3600" b="1" dirty="0" smtClean="0"/>
              <a:t>KURS METODYCZNY  DLA NAUCZYCIELI JĘZYKÓW OBCYCH</a:t>
            </a:r>
            <a:endParaRPr lang="pl-PL" sz="3600" b="1" dirty="0"/>
          </a:p>
        </p:txBody>
      </p:sp>
      <p:sp>
        <p:nvSpPr>
          <p:cNvPr id="1026" name="AutoShape 2" descr="O programie Erasmus+"/>
          <p:cNvSpPr>
            <a:spLocks noChangeAspect="1" noChangeArrowheads="1"/>
          </p:cNvSpPr>
          <p:nvPr/>
        </p:nvSpPr>
        <p:spPr bwMode="auto">
          <a:xfrm>
            <a:off x="155575" y="-647700"/>
            <a:ext cx="3409950" cy="1352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 descr="erasmus- log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2088232" cy="189864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zdjecie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az 5" descr="zdjecie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424" y="4911080"/>
            <a:ext cx="2063552" cy="1547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Prostokąt 6"/>
          <p:cNvSpPr/>
          <p:nvPr/>
        </p:nvSpPr>
        <p:spPr>
          <a:xfrm>
            <a:off x="395536" y="188640"/>
            <a:ext cx="4032448" cy="108012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GUIDED  </a:t>
            </a:r>
          </a:p>
          <a:p>
            <a:pPr algn="ctr"/>
            <a:r>
              <a:rPr lang="pl-PL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VISUALISATION</a:t>
            </a:r>
            <a:endParaRPr lang="pl-PL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Strzałka w prawo 7"/>
          <p:cNvSpPr/>
          <p:nvPr/>
        </p:nvSpPr>
        <p:spPr>
          <a:xfrm rot="12271955">
            <a:off x="1946697" y="6349769"/>
            <a:ext cx="792088" cy="36004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pl-PL" b="1" dirty="0" smtClean="0"/>
              <a:t>DYKTANDO</a:t>
            </a:r>
            <a:endParaRPr lang="pl-PL" b="1" dirty="0"/>
          </a:p>
        </p:txBody>
      </p:sp>
      <p:pic>
        <p:nvPicPr>
          <p:cNvPr id="6" name="Obraz 5" descr="DICT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260648"/>
            <a:ext cx="2088232" cy="2088232"/>
          </a:xfrm>
          <a:prstGeom prst="rect">
            <a:avLst/>
          </a:prstGeom>
        </p:spPr>
      </p:pic>
      <p:pic>
        <p:nvPicPr>
          <p:cNvPr id="11" name="Obraz 10" descr="20230531_170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74401" y="3450865"/>
            <a:ext cx="3631303" cy="2723478"/>
          </a:xfrm>
          <a:prstGeom prst="rect">
            <a:avLst/>
          </a:prstGeom>
        </p:spPr>
      </p:pic>
      <p:pic>
        <p:nvPicPr>
          <p:cNvPr id="12" name="Obraz 11" descr="20230531_1848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653529" y="2971207"/>
            <a:ext cx="3826492" cy="2869870"/>
          </a:xfrm>
          <a:prstGeom prst="rect">
            <a:avLst/>
          </a:prstGeom>
        </p:spPr>
      </p:pic>
      <p:pic>
        <p:nvPicPr>
          <p:cNvPr id="13" name="Obraz 12" descr="20230531_1736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06126" y="3302986"/>
            <a:ext cx="3600400" cy="27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ICT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1080120" cy="108012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DYKTANDO</a:t>
            </a:r>
            <a:endParaRPr lang="pl-PL" b="1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95536" y="1340768"/>
          <a:ext cx="861628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smtClean="0"/>
              <a:t>PIOSENKI, FILMIKI, OPOWIADANIA</a:t>
            </a:r>
            <a:endParaRPr lang="pl-PL" b="1" dirty="0"/>
          </a:p>
        </p:txBody>
      </p:sp>
      <p:pic>
        <p:nvPicPr>
          <p:cNvPr id="5" name="Symbol zastępczy zawartości 4" descr="maltanczyk.jpg">
            <a:hlinkClick r:id="rId2"/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2132856"/>
            <a:ext cx="2854135" cy="3024336"/>
          </a:xfrm>
        </p:spPr>
      </p:pic>
      <p:pic>
        <p:nvPicPr>
          <p:cNvPr id="7" name="Obraz 6" descr="PLAZA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4869160"/>
            <a:ext cx="2160241" cy="1412892"/>
          </a:xfrm>
          <a:prstGeom prst="rect">
            <a:avLst/>
          </a:prstGeom>
        </p:spPr>
      </p:pic>
      <p:pic>
        <p:nvPicPr>
          <p:cNvPr id="8" name="Obraz 7" descr="ENERGY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3284984"/>
            <a:ext cx="2164175" cy="1440160"/>
          </a:xfrm>
          <a:prstGeom prst="rect">
            <a:avLst/>
          </a:prstGeom>
        </p:spPr>
      </p:pic>
      <p:pic>
        <p:nvPicPr>
          <p:cNvPr id="9" name="Obraz 8" descr="SPOOKY IMAGE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79912" y="1268759"/>
            <a:ext cx="2160240" cy="1774483"/>
          </a:xfrm>
          <a:prstGeom prst="rect">
            <a:avLst/>
          </a:prstGeom>
        </p:spPr>
      </p:pic>
      <p:pic>
        <p:nvPicPr>
          <p:cNvPr id="11" name="Obraz 10" descr="NESSI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00192" y="2492896"/>
            <a:ext cx="2376264" cy="2376264"/>
          </a:xfrm>
          <a:prstGeom prst="rect">
            <a:avLst/>
          </a:prstGeom>
        </p:spPr>
      </p:pic>
      <p:pic>
        <p:nvPicPr>
          <p:cNvPr id="10242" name="Picture 2" descr="Play Symbol Vector Icon 551115 Vector Art at Vecteezy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437112"/>
            <a:ext cx="1008112" cy="1008112"/>
          </a:xfrm>
          <a:prstGeom prst="rect">
            <a:avLst/>
          </a:prstGeom>
          <a:noFill/>
        </p:spPr>
      </p:pic>
      <p:sp>
        <p:nvSpPr>
          <p:cNvPr id="10244" name="AutoShape 4" descr="Nuta – Wikipedia, wolna encyklopedia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46" name="AutoShape 6" descr="Nuta – Wikipedia, wolna encyklopedia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48" name="AutoShape 8" descr="Fotoomnia.com - Pojedyncza Nuta Symbol"/>
          <p:cNvSpPr>
            <a:spLocks noChangeAspect="1" noChangeArrowheads="1"/>
          </p:cNvSpPr>
          <p:nvPr/>
        </p:nvSpPr>
        <p:spPr bwMode="auto">
          <a:xfrm>
            <a:off x="155575" y="-822325"/>
            <a:ext cx="17430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" name="Obraz 14" descr="nut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1268760"/>
            <a:ext cx="576064" cy="576064"/>
          </a:xfrm>
          <a:prstGeom prst="rect">
            <a:avLst/>
          </a:prstGeom>
        </p:spPr>
      </p:pic>
      <p:sp>
        <p:nvSpPr>
          <p:cNvPr id="10250" name="AutoShape 10" descr="Fotoomnia.com - Pojedyncza Nuta Symbol"/>
          <p:cNvSpPr>
            <a:spLocks noChangeAspect="1" noChangeArrowheads="1"/>
          </p:cNvSpPr>
          <p:nvPr/>
        </p:nvSpPr>
        <p:spPr bwMode="auto">
          <a:xfrm>
            <a:off x="155575" y="-822325"/>
            <a:ext cx="17430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7" name="Obraz 16" descr="nuta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3284984"/>
            <a:ext cx="576064" cy="576064"/>
          </a:xfrm>
          <a:prstGeom prst="rect">
            <a:avLst/>
          </a:prstGeom>
        </p:spPr>
      </p:pic>
      <p:pic>
        <p:nvPicPr>
          <p:cNvPr id="18" name="Obraz 17" descr="nuta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4797152"/>
            <a:ext cx="576064" cy="576064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APLIKACJE  I PRZYDATNE STRONY </a:t>
            </a:r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 rot="19868730">
            <a:off x="521303" y="1940505"/>
            <a:ext cx="2723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KAHOOT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 rot="1077706">
            <a:off x="671420" y="5224714"/>
            <a:ext cx="3385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TRUE TUBE</a:t>
            </a:r>
            <a:endParaRPr lang="pl-PL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187624" y="3645024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/>
                <a:solidFill>
                  <a:schemeClr val="accent3"/>
                </a:solidFill>
                <a:effectLst/>
              </a:rPr>
              <a:t>QUIZZIZ</a:t>
            </a:r>
            <a:endParaRPr lang="pl-PL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Prostokąt 7"/>
          <p:cNvSpPr/>
          <p:nvPr/>
        </p:nvSpPr>
        <p:spPr>
          <a:xfrm rot="670919">
            <a:off x="1531728" y="2929703"/>
            <a:ext cx="82813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GAMES TO LEARN ENGLISH</a:t>
            </a:r>
            <a:endParaRPr lang="pl-PL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 useBgFill="1">
        <p:nvSpPr>
          <p:cNvPr id="10" name="Prostokąt 9"/>
          <p:cNvSpPr/>
          <p:nvPr/>
        </p:nvSpPr>
        <p:spPr>
          <a:xfrm rot="1167223">
            <a:off x="4602956" y="4247984"/>
            <a:ext cx="3763338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TEST-ENGLISH</a:t>
            </a:r>
            <a:endParaRPr lang="pl-PL" sz="48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 rot="934527">
            <a:off x="4234313" y="1859216"/>
            <a:ext cx="39585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BIOGRAPHY.COM</a:t>
            </a:r>
            <a:endParaRPr lang="pl-PL" sz="40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ogo Certyfikatu - Darmowe wektory i PSD do pobra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496" y="476672"/>
            <a:ext cx="4536504" cy="4536504"/>
          </a:xfrm>
          <a:prstGeom prst="rect">
            <a:avLst/>
          </a:prstGeom>
          <a:noFill/>
        </p:spPr>
      </p:pic>
      <p:pic>
        <p:nvPicPr>
          <p:cNvPr id="6" name="Obraz 5" descr="20230602_140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53831">
            <a:off x="-61323" y="1215483"/>
            <a:ext cx="5864065" cy="4398049"/>
          </a:xfrm>
          <a:prstGeom prst="rect">
            <a:avLst/>
          </a:prstGeom>
          <a:effectLst>
            <a:outerShdw blurRad="228600" dist="165100" dir="13860000" sx="106000" sy="106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zdjęcia\20230602_134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4649" y="1152880"/>
            <a:ext cx="5985732" cy="4489299"/>
          </a:xfrm>
          <a:prstGeom prst="rect">
            <a:avLst/>
          </a:prstGeom>
          <a:noFill/>
          <a:effectLst>
            <a:outerShdw blurRad="50800" dist="50800" dir="5400000" sx="110000" sy="110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PROGRAM KULTUROWY, ZWIEDZANIE I INTEGRACJA </a:t>
            </a:r>
            <a:endParaRPr lang="pl-PL" b="1" dirty="0"/>
          </a:p>
        </p:txBody>
      </p:sp>
      <p:sp>
        <p:nvSpPr>
          <p:cNvPr id="1026" name="AutoShape 2" descr="6 współczesnych polskich podróżników, których książki warto przeczytać -  Allegro.pl"/>
          <p:cNvSpPr>
            <a:spLocks noChangeAspect="1" noChangeArrowheads="1"/>
          </p:cNvSpPr>
          <p:nvPr/>
        </p:nvSpPr>
        <p:spPr bwMode="auto">
          <a:xfrm>
            <a:off x="155575" y="-769938"/>
            <a:ext cx="2847975" cy="160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8" name="Picture 4" descr="6 współczesnych polskich podróżników, których książki warto przeczytać -  Allegro.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8181255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zdjęcia\20230530_1641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8690"/>
            <a:ext cx="4680520" cy="35103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mpd="sng"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Prostokąt 11"/>
          <p:cNvSpPr/>
          <p:nvPr/>
        </p:nvSpPr>
        <p:spPr>
          <a:xfrm>
            <a:off x="1043608" y="4941168"/>
            <a:ext cx="2713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VALETTA</a:t>
            </a:r>
            <a:endParaRPr lang="pl-PL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 descr="F:\zdjęcia\20230530_1759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62176" y="2078652"/>
            <a:ext cx="5134976" cy="3851232"/>
          </a:xfrm>
          <a:prstGeom prst="rect">
            <a:avLst/>
          </a:prstGeom>
          <a:noFill/>
          <a:ln cmpd="sng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split orient="vert" dir="in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0230530_174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67544" y="404664"/>
            <a:ext cx="42099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VALETTA I TRZY MIASTA</a:t>
            </a:r>
            <a:endParaRPr lang="pl-PL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  KURS ODBYŁ SIĘ W SZKOLE:</a:t>
            </a:r>
            <a:endParaRPr lang="pl-PL" b="1" dirty="0"/>
          </a:p>
        </p:txBody>
      </p:sp>
      <p:pic>
        <p:nvPicPr>
          <p:cNvPr id="4" name="Symbol zastępczy zawartości 3" descr="logo ETI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2132856"/>
            <a:ext cx="5316417" cy="2472134"/>
          </a:xfrm>
        </p:spPr>
      </p:pic>
      <p:pic>
        <p:nvPicPr>
          <p:cNvPr id="5" name="Obraz 4" descr="BRITISH FLA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941168"/>
            <a:ext cx="2286000" cy="1143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F:\zdjęcia\20230531_1703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8776" y="778157"/>
            <a:ext cx="3634550" cy="272591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103" name="Picture 7" descr="F:\zdjęcia\20230531_1757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645024"/>
            <a:ext cx="4038600" cy="30289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Obraz 6" descr="20230531_1845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624569" y="2080287"/>
            <a:ext cx="4764021" cy="35730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Prostokąt 8"/>
          <p:cNvSpPr/>
          <p:nvPr/>
        </p:nvSpPr>
        <p:spPr>
          <a:xfrm>
            <a:off x="5796136" y="260648"/>
            <a:ext cx="2287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MDINA</a:t>
            </a:r>
            <a:endParaRPr lang="pl-PL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0230603_112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707904" y="5661248"/>
            <a:ext cx="1872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GOZO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F:\zdjęcia\20230603_1502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365756" cy="5502495"/>
          </a:xfrm>
          <a:prstGeom prst="rect">
            <a:avLst/>
          </a:prstGeom>
          <a:noFill/>
        </p:spPr>
      </p:pic>
      <p:pic>
        <p:nvPicPr>
          <p:cNvPr id="6" name="Obraz 5" descr="20230603_111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31940" y="1304764"/>
            <a:ext cx="5472608" cy="4104456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79512" y="6165304"/>
            <a:ext cx="23894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ZAOKA XLENDI</a:t>
            </a:r>
            <a:endParaRPr lang="pl-PL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860032" y="6165304"/>
            <a:ext cx="29041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BAZYLIKA </a:t>
            </a:r>
            <a:r>
              <a:rPr lang="pl-PL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TA’PINU</a:t>
            </a:r>
            <a:endParaRPr lang="pl-PL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ROZMOWY</a:t>
            </a:r>
            <a:br>
              <a:rPr lang="pl-PL" b="1" dirty="0" smtClean="0"/>
            </a:br>
            <a:r>
              <a:rPr lang="pl-PL" b="1" dirty="0" smtClean="0"/>
              <a:t>I COŚ DLA PODNIEBIENIA</a:t>
            </a:r>
            <a:endParaRPr lang="pl-PL" b="1" dirty="0"/>
          </a:p>
        </p:txBody>
      </p:sp>
      <p:pic>
        <p:nvPicPr>
          <p:cNvPr id="6146" name="Picture 2" descr="F:\zdjęcia\20230531_203922 — kopi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4902464" cy="3676848"/>
          </a:xfrm>
          <a:prstGeom prst="rect">
            <a:avLst/>
          </a:prstGeom>
          <a:noFill/>
        </p:spPr>
      </p:pic>
      <p:pic>
        <p:nvPicPr>
          <p:cNvPr id="6148" name="Picture 4" descr="F:\zdjęcia\20230603_1401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78416" y="2098448"/>
            <a:ext cx="4909311" cy="368198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846640" cy="1470025"/>
          </a:xfrm>
        </p:spPr>
        <p:txBody>
          <a:bodyPr/>
          <a:lstStyle/>
          <a:p>
            <a:r>
              <a:rPr lang="pl-PL" b="1" dirty="0" smtClean="0"/>
              <a:t>POLECAMY KURSY ERASMUS +</a:t>
            </a:r>
            <a:br>
              <a:rPr lang="pl-PL" b="1" dirty="0" smtClean="0"/>
            </a:br>
            <a:r>
              <a:rPr lang="pl-PL" b="1" dirty="0" smtClean="0"/>
              <a:t>NA MALCIE!</a:t>
            </a:r>
            <a:endParaRPr lang="pl-PL" b="1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475656" y="3501008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pl-PL" b="1" dirty="0" smtClean="0"/>
              <a:t>ZYSKUJESZ NOWE </a:t>
            </a:r>
            <a:r>
              <a:rPr lang="pl-PL" b="1" dirty="0" smtClean="0"/>
              <a:t>DOŚWIADZCZENIA</a:t>
            </a:r>
            <a:r>
              <a:rPr lang="pl-PL" b="1" dirty="0" smtClean="0"/>
              <a:t>, NOWE POMYSŁY, NOWYCH PRZYJACIÓŁ.</a:t>
            </a:r>
          </a:p>
          <a:p>
            <a:r>
              <a:rPr lang="pl-PL" b="1" dirty="0" smtClean="0"/>
              <a:t> A DO TEGO ĆWICZYSZ JĘZYK W KRAJU ANGLOJĘZYCZNYM!</a:t>
            </a:r>
            <a:endParaRPr lang="pl-PL" b="1" dirty="0"/>
          </a:p>
        </p:txBody>
      </p:sp>
      <p:pic>
        <p:nvPicPr>
          <p:cNvPr id="2050" name="Picture 2" descr="👍 kciuk w gï¿½r? - Znaczenie Emo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157192"/>
            <a:ext cx="1524000" cy="152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pl-PL" b="1" dirty="0" smtClean="0"/>
              <a:t>DZIĘKUJEMY ZA UWAGĘ!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4400" dirty="0" smtClean="0">
                <a:latin typeface="Monotype Corsiva" pitchFamily="66" charset="0"/>
              </a:rPr>
              <a:t>Dorota Sutkowska</a:t>
            </a:r>
          </a:p>
          <a:p>
            <a:pPr algn="ctr">
              <a:buNone/>
            </a:pPr>
            <a:r>
              <a:rPr lang="pl-PL" sz="4400" dirty="0" smtClean="0">
                <a:latin typeface="Monotype Corsiva" pitchFamily="66" charset="0"/>
              </a:rPr>
              <a:t>Lucyna Bielińska-Sytek</a:t>
            </a:r>
            <a:endParaRPr lang="pl-PL" sz="4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0230530_125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27617" y="852094"/>
            <a:ext cx="6816757" cy="511256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79512" y="332656"/>
            <a:ext cx="18899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ESE MALTA </a:t>
            </a:r>
            <a:endParaRPr lang="pl-PL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520" y="5589240"/>
            <a:ext cx="354007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EUROPEJSKA SZKOŁA</a:t>
            </a:r>
          </a:p>
          <a:p>
            <a:pPr algn="ctr"/>
            <a:r>
              <a:rPr lang="pl-PL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JĘZYKA ANGIELSKIEGO</a:t>
            </a:r>
            <a:endParaRPr lang="pl-PL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SZKOLENIE OBJĘŁO KILKA BLOKÓW TEMATYCZNYCH:</a:t>
            </a:r>
            <a:endParaRPr lang="pl-PL" b="1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827584" y="1556792"/>
          <a:ext cx="756084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zdjęcia\20230602_134801 — kopi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13617" y="1230999"/>
            <a:ext cx="6034617" cy="4525963"/>
          </a:xfrm>
          <a:prstGeom prst="rect">
            <a:avLst/>
          </a:prstGeom>
          <a:noFill/>
        </p:spPr>
      </p:pic>
      <p:sp>
        <p:nvSpPr>
          <p:cNvPr id="5" name="Strzałka w prawo 4"/>
          <p:cNvSpPr/>
          <p:nvPr/>
        </p:nvSpPr>
        <p:spPr>
          <a:xfrm rot="1462788">
            <a:off x="1547664" y="260648"/>
            <a:ext cx="2088232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755576" y="1556792"/>
            <a:ext cx="31318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cheneen</a:t>
            </a:r>
            <a:endParaRPr lang="pl-P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QUISENAIRE RO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2204864"/>
            <a:ext cx="2727747" cy="2727747"/>
          </a:xfrm>
        </p:spPr>
      </p:pic>
      <p:graphicFrame>
        <p:nvGraphicFramePr>
          <p:cNvPr id="10" name="Diagram 9"/>
          <p:cNvGraphicFramePr/>
          <p:nvPr/>
        </p:nvGraphicFramePr>
        <p:xfrm>
          <a:off x="611560" y="404664"/>
          <a:ext cx="7980040" cy="582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20230602_133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20230602_1356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1853" y="2126189"/>
            <a:ext cx="5131238" cy="3848428"/>
          </a:xfr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6" name="Symbol zastępczy zawartości 5" descr="20230602_1355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17599" y="2127217"/>
            <a:ext cx="5139460" cy="3854595"/>
          </a:xfr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graphicFrame>
        <p:nvGraphicFramePr>
          <p:cNvPr id="7" name="Diagram 6"/>
          <p:cNvGraphicFramePr/>
          <p:nvPr/>
        </p:nvGraphicFramePr>
        <p:xfrm>
          <a:off x="323528" y="-819472"/>
          <a:ext cx="860444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zdjęcie 3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449" y="0"/>
            <a:ext cx="7479102" cy="685800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58087" y="5103674"/>
            <a:ext cx="8885913" cy="1754326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WDROŻENIE NOWYCH METOD </a:t>
            </a:r>
          </a:p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W SZKOLE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509</TotalTime>
  <Words>167</Words>
  <Application>Microsoft Office PowerPoint</Application>
  <PresentationFormat>Pokaz na ekranie (4:3)</PresentationFormat>
  <Paragraphs>74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Motyw pakietu Office</vt:lpstr>
      <vt:lpstr>SPICE UP YOUR TEACHING KURS METODYCZNY  DLA NAUCZYCIELI JĘZYKÓW OBCYCH</vt:lpstr>
      <vt:lpstr>        KURS ODBYŁ SIĘ W SZKOLE:</vt:lpstr>
      <vt:lpstr>Slajd 3</vt:lpstr>
      <vt:lpstr>SZKOLENIE OBJĘŁO KILKA BLOKÓW TEMATYCZNYCH:</vt:lpstr>
      <vt:lpstr>Slajd 5</vt:lpstr>
      <vt:lpstr>Slajd 6</vt:lpstr>
      <vt:lpstr>Slajd 7</vt:lpstr>
      <vt:lpstr>Slajd 8</vt:lpstr>
      <vt:lpstr>Slajd 9</vt:lpstr>
      <vt:lpstr>Slajd 10</vt:lpstr>
      <vt:lpstr>DYKTANDO</vt:lpstr>
      <vt:lpstr>DYKTANDO</vt:lpstr>
      <vt:lpstr>PIOSENKI, FILMIKI, OPOWIADANIA</vt:lpstr>
      <vt:lpstr>APLIKACJE  I PRZYDATNE STRONY </vt:lpstr>
      <vt:lpstr>Slajd 15</vt:lpstr>
      <vt:lpstr>Slajd 16</vt:lpstr>
      <vt:lpstr>PROGRAM KULTUROWY, ZWIEDZANIE I INTEGRACJA </vt:lpstr>
      <vt:lpstr>Slajd 18</vt:lpstr>
      <vt:lpstr>Slajd 19</vt:lpstr>
      <vt:lpstr>Slajd 20</vt:lpstr>
      <vt:lpstr>Slajd 21</vt:lpstr>
      <vt:lpstr>Slajd 22</vt:lpstr>
      <vt:lpstr>ROZMOWY I COŚ DLA PODNIEBIENIA</vt:lpstr>
      <vt:lpstr>POLECAMY KURSY ERASMUS + NA MALCIE!</vt:lpstr>
      <vt:lpstr>DZIĘKUJEMY ZA UWAGĘ!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SPICE UP YOUR TEACHING KURS METODYCZNY  DLA NAUCZYCIELI JĘZYKÓW OBCYCH</dc:title>
  <dc:creator>Użytkownik systemu Windows</dc:creator>
  <cp:lastModifiedBy>Użytkownik systemu Windows</cp:lastModifiedBy>
  <cp:revision>62</cp:revision>
  <dcterms:created xsi:type="dcterms:W3CDTF">2023-08-30T14:26:14Z</dcterms:created>
  <dcterms:modified xsi:type="dcterms:W3CDTF">2023-09-21T19:17:43Z</dcterms:modified>
</cp:coreProperties>
</file>